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59813" y="4146267"/>
            <a:ext cx="11468735" cy="3479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1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0">
                <a:solidFill>
                  <a:srgbClr val="FFFFC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1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450" b="0" i="0">
                <a:solidFill>
                  <a:srgbClr val="FFFFC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189474"/>
            <a:ext cx="18287999" cy="60959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4691" y="5779008"/>
            <a:ext cx="4914900" cy="3886200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4264" y="5779008"/>
            <a:ext cx="4914900" cy="388620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17964" y="1781555"/>
            <a:ext cx="4914900" cy="38862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3148" y="5779008"/>
            <a:ext cx="4914900" cy="388620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58971" y="391668"/>
            <a:ext cx="1667255" cy="63703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7120" y="1778507"/>
            <a:ext cx="4934711" cy="39425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1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1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5361" y="119253"/>
            <a:ext cx="6129655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1" u="heavy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9347" y="4375225"/>
            <a:ext cx="15766415" cy="4026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50" b="0" i="0">
                <a:solidFill>
                  <a:srgbClr val="FFFFC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6096000"/>
            <a:chOff x="0" y="0"/>
            <a:chExt cx="18288000" cy="6096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7999" cy="6096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54924" y="2513076"/>
              <a:ext cx="1981200" cy="7528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96472" y="4466844"/>
              <a:ext cx="4137660" cy="134873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2209800" y="4031869"/>
            <a:ext cx="11468735" cy="3479165"/>
          </a:xfrm>
          <a:prstGeom prst="rect">
            <a:avLst/>
          </a:prstGeom>
        </p:spPr>
        <p:txBody>
          <a:bodyPr vert="horz" wrap="square" lIns="0" tIns="36131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845"/>
              </a:spcBef>
            </a:pPr>
            <a:r>
              <a:rPr sz="20400" i="0" u="none" spc="-787" baseline="8374" dirty="0">
                <a:solidFill>
                  <a:srgbClr val="FFFFF5"/>
                </a:solidFill>
                <a:latin typeface="Verdana"/>
                <a:cs typeface="Verdana"/>
              </a:rPr>
              <a:t>E-</a:t>
            </a:r>
            <a:r>
              <a:rPr sz="20400" i="0" u="none" spc="-14085" baseline="8374" dirty="0">
                <a:solidFill>
                  <a:srgbClr val="FFFFF5"/>
                </a:solidFill>
                <a:latin typeface="Verdana"/>
                <a:cs typeface="Verdana"/>
              </a:rPr>
              <a:t>S</a:t>
            </a:r>
            <a:r>
              <a:rPr sz="3050" i="0" u="none" spc="130" dirty="0">
                <a:latin typeface="Verdana"/>
                <a:cs typeface="Verdana"/>
              </a:rPr>
              <a:t>N</a:t>
            </a:r>
            <a:r>
              <a:rPr sz="3050" i="0" u="none" spc="125" dirty="0">
                <a:latin typeface="Verdana"/>
                <a:cs typeface="Verdana"/>
              </a:rPr>
              <a:t>or</a:t>
            </a:r>
            <a:r>
              <a:rPr sz="3050" i="0" u="none" spc="140" dirty="0">
                <a:latin typeface="Verdana"/>
                <a:cs typeface="Verdana"/>
              </a:rPr>
              <a:t>t</a:t>
            </a:r>
            <a:r>
              <a:rPr sz="3050" i="0" u="none" spc="-1045" dirty="0">
                <a:latin typeface="Verdana"/>
                <a:cs typeface="Verdana"/>
              </a:rPr>
              <a:t>h</a:t>
            </a:r>
            <a:r>
              <a:rPr sz="20400" i="0" u="none" spc="-11887" baseline="8374" dirty="0">
                <a:solidFill>
                  <a:srgbClr val="FFFFF5"/>
                </a:solidFill>
                <a:latin typeface="Verdana"/>
                <a:cs typeface="Verdana"/>
              </a:rPr>
              <a:t>U</a:t>
            </a:r>
            <a:r>
              <a:rPr sz="3050" i="0" u="none" spc="130" dirty="0">
                <a:latin typeface="Verdana"/>
                <a:cs typeface="Verdana"/>
              </a:rPr>
              <a:t>In</a:t>
            </a:r>
            <a:r>
              <a:rPr sz="3050" i="0" u="none" spc="125" dirty="0">
                <a:latin typeface="Verdana"/>
                <a:cs typeface="Verdana"/>
              </a:rPr>
              <a:t>d</a:t>
            </a:r>
            <a:r>
              <a:rPr sz="3050" i="0" u="none" spc="130" dirty="0">
                <a:latin typeface="Verdana"/>
                <a:cs typeface="Verdana"/>
              </a:rPr>
              <a:t>i</a:t>
            </a:r>
            <a:r>
              <a:rPr sz="3050" i="0" u="none" spc="-905" dirty="0">
                <a:latin typeface="Verdana"/>
                <a:cs typeface="Verdana"/>
              </a:rPr>
              <a:t>a</a:t>
            </a:r>
            <a:r>
              <a:rPr sz="20400" i="0" u="none" spc="-16147" baseline="8374" dirty="0">
                <a:solidFill>
                  <a:srgbClr val="FFFFF5"/>
                </a:solidFill>
                <a:latin typeface="Verdana"/>
                <a:cs typeface="Verdana"/>
              </a:rPr>
              <a:t>M</a:t>
            </a:r>
            <a:r>
              <a:rPr sz="3050" i="0" u="none" spc="130" dirty="0">
                <a:latin typeface="Verdana"/>
                <a:cs typeface="Verdana"/>
              </a:rPr>
              <a:t>’</a:t>
            </a:r>
            <a:r>
              <a:rPr sz="3050" i="0" u="none" spc="-10" dirty="0">
                <a:latin typeface="Verdana"/>
                <a:cs typeface="Verdana"/>
              </a:rPr>
              <a:t>s</a:t>
            </a:r>
            <a:r>
              <a:rPr sz="3050" i="0" u="none" spc="225" dirty="0">
                <a:latin typeface="Verdana"/>
                <a:cs typeface="Verdana"/>
              </a:rPr>
              <a:t> </a:t>
            </a:r>
            <a:r>
              <a:rPr sz="3050" i="0" u="none" spc="60" dirty="0">
                <a:latin typeface="Verdana"/>
                <a:cs typeface="Verdana"/>
              </a:rPr>
              <a:t>L</a:t>
            </a:r>
            <a:r>
              <a:rPr sz="3050" i="0" u="none" spc="70" dirty="0">
                <a:latin typeface="Verdana"/>
                <a:cs typeface="Verdana"/>
              </a:rPr>
              <a:t>a</a:t>
            </a:r>
            <a:r>
              <a:rPr sz="3050" i="0" u="none" spc="75" dirty="0">
                <a:latin typeface="Verdana"/>
                <a:cs typeface="Verdana"/>
              </a:rPr>
              <a:t>r</a:t>
            </a:r>
            <a:r>
              <a:rPr sz="3050" i="0" u="none" spc="-270" dirty="0">
                <a:latin typeface="Verdana"/>
                <a:cs typeface="Verdana"/>
              </a:rPr>
              <a:t>g</a:t>
            </a:r>
            <a:r>
              <a:rPr sz="20400" i="0" u="none" spc="-17182" baseline="8374" dirty="0">
                <a:solidFill>
                  <a:srgbClr val="FFFFF5"/>
                </a:solidFill>
                <a:latin typeface="Verdana"/>
                <a:cs typeface="Verdana"/>
              </a:rPr>
              <a:t>M</a:t>
            </a:r>
            <a:r>
              <a:rPr sz="3050" i="0" u="none" spc="65" dirty="0">
                <a:latin typeface="Verdana"/>
                <a:cs typeface="Verdana"/>
              </a:rPr>
              <a:t>e</a:t>
            </a:r>
            <a:r>
              <a:rPr sz="3050" i="0" u="none" spc="70" dirty="0">
                <a:latin typeface="Verdana"/>
                <a:cs typeface="Verdana"/>
              </a:rPr>
              <a:t>s</a:t>
            </a:r>
            <a:r>
              <a:rPr sz="3050" i="0" u="none" spc="-10" dirty="0">
                <a:latin typeface="Verdana"/>
                <a:cs typeface="Verdana"/>
              </a:rPr>
              <a:t>t</a:t>
            </a:r>
            <a:r>
              <a:rPr sz="3050" i="0" u="none" spc="245" dirty="0">
                <a:latin typeface="Verdana"/>
                <a:cs typeface="Verdana"/>
              </a:rPr>
              <a:t> </a:t>
            </a:r>
            <a:r>
              <a:rPr sz="3050" i="0" u="none" spc="100" dirty="0">
                <a:latin typeface="Verdana"/>
                <a:cs typeface="Verdana"/>
              </a:rPr>
              <a:t>E</a:t>
            </a:r>
            <a:r>
              <a:rPr sz="3050" i="0" u="none" spc="95" dirty="0">
                <a:latin typeface="Verdana"/>
                <a:cs typeface="Verdana"/>
              </a:rPr>
              <a:t>n</a:t>
            </a:r>
            <a:r>
              <a:rPr sz="3050" i="0" u="none" spc="-240" dirty="0">
                <a:latin typeface="Verdana"/>
                <a:cs typeface="Verdana"/>
              </a:rPr>
              <a:t>t</a:t>
            </a:r>
            <a:r>
              <a:rPr sz="20400" i="0" u="none" spc="-8385" baseline="8374" dirty="0">
                <a:solidFill>
                  <a:srgbClr val="FFFFF5"/>
                </a:solidFill>
                <a:latin typeface="Verdana"/>
                <a:cs typeface="Verdana"/>
              </a:rPr>
              <a:t>I</a:t>
            </a:r>
            <a:r>
              <a:rPr sz="3050" i="0" u="none" spc="90" dirty="0">
                <a:latin typeface="Verdana"/>
                <a:cs typeface="Verdana"/>
              </a:rPr>
              <a:t>re</a:t>
            </a:r>
            <a:r>
              <a:rPr sz="3050" i="0" u="none" spc="95" dirty="0">
                <a:latin typeface="Verdana"/>
                <a:cs typeface="Verdana"/>
              </a:rPr>
              <a:t>p</a:t>
            </a:r>
            <a:r>
              <a:rPr sz="3050" i="0" u="none" spc="-1315" dirty="0">
                <a:latin typeface="Verdana"/>
                <a:cs typeface="Verdana"/>
              </a:rPr>
              <a:t>r</a:t>
            </a:r>
            <a:r>
              <a:rPr sz="20400" i="0" u="none" spc="-10807" baseline="8374" dirty="0">
                <a:solidFill>
                  <a:srgbClr val="FFFFF5"/>
                </a:solidFill>
                <a:latin typeface="Verdana"/>
                <a:cs typeface="Verdana"/>
              </a:rPr>
              <a:t>T</a:t>
            </a:r>
            <a:r>
              <a:rPr sz="3050" i="0" u="none" spc="85" dirty="0">
                <a:latin typeface="Verdana"/>
                <a:cs typeface="Verdana"/>
              </a:rPr>
              <a:t>e</a:t>
            </a:r>
            <a:r>
              <a:rPr sz="3050" i="0" u="none" spc="95" dirty="0">
                <a:latin typeface="Verdana"/>
                <a:cs typeface="Verdana"/>
              </a:rPr>
              <a:t>n</a:t>
            </a:r>
            <a:r>
              <a:rPr sz="3050" i="0" u="none" spc="85" dirty="0">
                <a:latin typeface="Verdana"/>
                <a:cs typeface="Verdana"/>
              </a:rPr>
              <a:t>e</a:t>
            </a:r>
            <a:r>
              <a:rPr sz="3050" i="0" u="none" spc="95" dirty="0">
                <a:latin typeface="Verdana"/>
                <a:cs typeface="Verdana"/>
              </a:rPr>
              <a:t>u</a:t>
            </a:r>
            <a:r>
              <a:rPr sz="3050" i="0" u="none" spc="85" dirty="0">
                <a:latin typeface="Verdana"/>
                <a:cs typeface="Verdana"/>
              </a:rPr>
              <a:t>r</a:t>
            </a:r>
            <a:r>
              <a:rPr sz="3050" i="0" u="none" spc="90" dirty="0">
                <a:latin typeface="Verdana"/>
                <a:cs typeface="Verdana"/>
              </a:rPr>
              <a:t>s</a:t>
            </a:r>
            <a:r>
              <a:rPr sz="3050" i="0" u="none" spc="95" dirty="0">
                <a:latin typeface="Verdana"/>
                <a:cs typeface="Verdana"/>
              </a:rPr>
              <a:t>h</a:t>
            </a:r>
            <a:r>
              <a:rPr sz="3050" i="0" u="none" spc="110" dirty="0">
                <a:latin typeface="Verdana"/>
                <a:cs typeface="Verdana"/>
              </a:rPr>
              <a:t>i</a:t>
            </a:r>
            <a:r>
              <a:rPr sz="3050" i="0" u="none" spc="-10" dirty="0">
                <a:latin typeface="Verdana"/>
                <a:cs typeface="Verdana"/>
              </a:rPr>
              <a:t>p</a:t>
            </a:r>
            <a:r>
              <a:rPr sz="3050" i="0" u="none" spc="215" dirty="0">
                <a:latin typeface="Verdana"/>
                <a:cs typeface="Verdana"/>
              </a:rPr>
              <a:t> </a:t>
            </a:r>
            <a:r>
              <a:rPr sz="3050" i="0" u="none" spc="-10" dirty="0">
                <a:latin typeface="Verdana"/>
                <a:cs typeface="Verdana"/>
              </a:rPr>
              <a:t>Summit</a:t>
            </a:r>
            <a:endParaRPr sz="3050" dirty="0">
              <a:latin typeface="Verdana"/>
              <a:cs typeface="Verdana"/>
            </a:endParaRPr>
          </a:p>
          <a:p>
            <a:pPr marL="4825365">
              <a:lnSpc>
                <a:spcPct val="100000"/>
              </a:lnSpc>
              <a:spcBef>
                <a:spcPts val="1165"/>
              </a:spcBef>
            </a:pPr>
            <a:r>
              <a:rPr sz="5800" b="1" i="0" u="none" spc="-70" dirty="0">
                <a:latin typeface="Tahoma"/>
                <a:cs typeface="Tahoma"/>
              </a:rPr>
              <a:t>FOOD</a:t>
            </a:r>
            <a:r>
              <a:rPr sz="5800" b="1" i="0" u="none" spc="-405" dirty="0">
                <a:latin typeface="Tahoma"/>
                <a:cs typeface="Tahoma"/>
              </a:rPr>
              <a:t> </a:t>
            </a:r>
            <a:r>
              <a:rPr sz="5800" b="1" i="0" u="none" spc="-20" dirty="0">
                <a:latin typeface="Tahoma"/>
                <a:cs typeface="Tahoma"/>
              </a:rPr>
              <a:t>CITY</a:t>
            </a:r>
            <a:endParaRPr sz="5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6611" y="2343911"/>
            <a:ext cx="8057388" cy="63627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398252" y="3124200"/>
            <a:ext cx="931544" cy="950594"/>
          </a:xfrm>
          <a:custGeom>
            <a:avLst/>
            <a:gdLst/>
            <a:ahLst/>
            <a:cxnLst/>
            <a:rect l="l" t="t" r="r" b="b"/>
            <a:pathLst>
              <a:path w="931545" h="950595">
                <a:moveTo>
                  <a:pt x="481583" y="0"/>
                </a:moveTo>
                <a:lnTo>
                  <a:pt x="435228" y="1524"/>
                </a:lnTo>
                <a:lnTo>
                  <a:pt x="390398" y="7366"/>
                </a:lnTo>
                <a:lnTo>
                  <a:pt x="346582" y="17399"/>
                </a:lnTo>
                <a:lnTo>
                  <a:pt x="302768" y="32384"/>
                </a:lnTo>
                <a:lnTo>
                  <a:pt x="259969" y="51689"/>
                </a:lnTo>
                <a:lnTo>
                  <a:pt x="219582" y="74675"/>
                </a:lnTo>
                <a:lnTo>
                  <a:pt x="182625" y="100710"/>
                </a:lnTo>
                <a:lnTo>
                  <a:pt x="148463" y="130048"/>
                </a:lnTo>
                <a:lnTo>
                  <a:pt x="116586" y="163575"/>
                </a:lnTo>
                <a:lnTo>
                  <a:pt x="87629" y="200405"/>
                </a:lnTo>
                <a:lnTo>
                  <a:pt x="62356" y="239395"/>
                </a:lnTo>
                <a:lnTo>
                  <a:pt x="41528" y="279653"/>
                </a:lnTo>
                <a:lnTo>
                  <a:pt x="25019" y="321945"/>
                </a:lnTo>
                <a:lnTo>
                  <a:pt x="12446" y="366522"/>
                </a:lnTo>
                <a:lnTo>
                  <a:pt x="4064" y="412496"/>
                </a:lnTo>
                <a:lnTo>
                  <a:pt x="0" y="458597"/>
                </a:lnTo>
                <a:lnTo>
                  <a:pt x="507" y="503174"/>
                </a:lnTo>
                <a:lnTo>
                  <a:pt x="5333" y="548640"/>
                </a:lnTo>
                <a:lnTo>
                  <a:pt x="14986" y="594232"/>
                </a:lnTo>
                <a:lnTo>
                  <a:pt x="28955" y="639064"/>
                </a:lnTo>
                <a:lnTo>
                  <a:pt x="46863" y="681863"/>
                </a:lnTo>
                <a:lnTo>
                  <a:pt x="68199" y="721613"/>
                </a:lnTo>
                <a:lnTo>
                  <a:pt x="93599" y="758825"/>
                </a:lnTo>
                <a:lnTo>
                  <a:pt x="123317" y="794385"/>
                </a:lnTo>
                <a:lnTo>
                  <a:pt x="156337" y="827532"/>
                </a:lnTo>
                <a:lnTo>
                  <a:pt x="192024" y="857123"/>
                </a:lnTo>
                <a:lnTo>
                  <a:pt x="229362" y="882523"/>
                </a:lnTo>
                <a:lnTo>
                  <a:pt x="268986" y="903732"/>
                </a:lnTo>
                <a:lnTo>
                  <a:pt x="311912" y="921638"/>
                </a:lnTo>
                <a:lnTo>
                  <a:pt x="356743" y="935609"/>
                </a:lnTo>
                <a:lnTo>
                  <a:pt x="402463" y="945261"/>
                </a:lnTo>
                <a:lnTo>
                  <a:pt x="447675" y="950087"/>
                </a:lnTo>
                <a:lnTo>
                  <a:pt x="492632" y="950595"/>
                </a:lnTo>
                <a:lnTo>
                  <a:pt x="538733" y="946530"/>
                </a:lnTo>
                <a:lnTo>
                  <a:pt x="584707" y="938149"/>
                </a:lnTo>
                <a:lnTo>
                  <a:pt x="629412" y="925576"/>
                </a:lnTo>
                <a:lnTo>
                  <a:pt x="671702" y="909192"/>
                </a:lnTo>
                <a:lnTo>
                  <a:pt x="712089" y="888873"/>
                </a:lnTo>
                <a:lnTo>
                  <a:pt x="751077" y="863853"/>
                </a:lnTo>
                <a:lnTo>
                  <a:pt x="788034" y="835025"/>
                </a:lnTo>
                <a:lnTo>
                  <a:pt x="821563" y="803148"/>
                </a:lnTo>
                <a:lnTo>
                  <a:pt x="850900" y="769112"/>
                </a:lnTo>
                <a:lnTo>
                  <a:pt x="879601" y="725424"/>
                </a:lnTo>
                <a:lnTo>
                  <a:pt x="903477" y="662559"/>
                </a:lnTo>
                <a:lnTo>
                  <a:pt x="913129" y="619759"/>
                </a:lnTo>
                <a:lnTo>
                  <a:pt x="920876" y="567181"/>
                </a:lnTo>
                <a:lnTo>
                  <a:pt x="926592" y="503554"/>
                </a:lnTo>
                <a:lnTo>
                  <a:pt x="930021" y="425957"/>
                </a:lnTo>
                <a:lnTo>
                  <a:pt x="931037" y="334009"/>
                </a:lnTo>
                <a:lnTo>
                  <a:pt x="793115" y="123444"/>
                </a:lnTo>
                <a:lnTo>
                  <a:pt x="742442" y="88010"/>
                </a:lnTo>
                <a:lnTo>
                  <a:pt x="678561" y="48386"/>
                </a:lnTo>
                <a:lnTo>
                  <a:pt x="618363" y="20700"/>
                </a:lnTo>
                <a:lnTo>
                  <a:pt x="574421" y="9651"/>
                </a:lnTo>
                <a:lnTo>
                  <a:pt x="528447" y="2667"/>
                </a:lnTo>
                <a:lnTo>
                  <a:pt x="481583" y="0"/>
                </a:lnTo>
                <a:close/>
              </a:path>
            </a:pathLst>
          </a:custGeom>
          <a:solidFill>
            <a:srgbClr val="E71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40923" y="4693920"/>
            <a:ext cx="930910" cy="952500"/>
          </a:xfrm>
          <a:custGeom>
            <a:avLst/>
            <a:gdLst/>
            <a:ahLst/>
            <a:cxnLst/>
            <a:rect l="l" t="t" r="r" b="b"/>
            <a:pathLst>
              <a:path w="930909" h="952500">
                <a:moveTo>
                  <a:pt x="481202" y="0"/>
                </a:moveTo>
                <a:lnTo>
                  <a:pt x="434848" y="1269"/>
                </a:lnTo>
                <a:lnTo>
                  <a:pt x="389762" y="6984"/>
                </a:lnTo>
                <a:lnTo>
                  <a:pt x="345821" y="17525"/>
                </a:lnTo>
                <a:lnTo>
                  <a:pt x="302005" y="32512"/>
                </a:lnTo>
                <a:lnTo>
                  <a:pt x="259333" y="51688"/>
                </a:lnTo>
                <a:lnTo>
                  <a:pt x="218948" y="74421"/>
                </a:lnTo>
                <a:lnTo>
                  <a:pt x="181991" y="100456"/>
                </a:lnTo>
                <a:lnTo>
                  <a:pt x="147954" y="130301"/>
                </a:lnTo>
                <a:lnTo>
                  <a:pt x="116077" y="164083"/>
                </a:lnTo>
                <a:lnTo>
                  <a:pt x="87249" y="201167"/>
                </a:lnTo>
                <a:lnTo>
                  <a:pt x="62229" y="240283"/>
                </a:lnTo>
                <a:lnTo>
                  <a:pt x="41909" y="280542"/>
                </a:lnTo>
                <a:lnTo>
                  <a:pt x="25526" y="322452"/>
                </a:lnTo>
                <a:lnTo>
                  <a:pt x="12953" y="367156"/>
                </a:lnTo>
                <a:lnTo>
                  <a:pt x="4318" y="413257"/>
                </a:lnTo>
                <a:lnTo>
                  <a:pt x="0" y="459485"/>
                </a:lnTo>
                <a:lnTo>
                  <a:pt x="0" y="504570"/>
                </a:lnTo>
                <a:lnTo>
                  <a:pt x="5333" y="549275"/>
                </a:lnTo>
                <a:lnTo>
                  <a:pt x="15240" y="594740"/>
                </a:lnTo>
                <a:lnTo>
                  <a:pt x="29336" y="639571"/>
                </a:lnTo>
                <a:lnTo>
                  <a:pt x="47371" y="682625"/>
                </a:lnTo>
                <a:lnTo>
                  <a:pt x="68579" y="722883"/>
                </a:lnTo>
                <a:lnTo>
                  <a:pt x="93852" y="760094"/>
                </a:lnTo>
                <a:lnTo>
                  <a:pt x="123444" y="795781"/>
                </a:lnTo>
                <a:lnTo>
                  <a:pt x="156336" y="828928"/>
                </a:lnTo>
                <a:lnTo>
                  <a:pt x="192024" y="858519"/>
                </a:lnTo>
                <a:lnTo>
                  <a:pt x="229616" y="883919"/>
                </a:lnTo>
                <a:lnTo>
                  <a:pt x="269367" y="905128"/>
                </a:lnTo>
                <a:lnTo>
                  <a:pt x="312166" y="922908"/>
                </a:lnTo>
                <a:lnTo>
                  <a:pt x="356870" y="936751"/>
                </a:lnTo>
                <a:lnTo>
                  <a:pt x="402208" y="946403"/>
                </a:lnTo>
                <a:lnTo>
                  <a:pt x="446912" y="951610"/>
                </a:lnTo>
                <a:lnTo>
                  <a:pt x="492251" y="952118"/>
                </a:lnTo>
                <a:lnTo>
                  <a:pt x="538606" y="948054"/>
                </a:lnTo>
                <a:lnTo>
                  <a:pt x="584707" y="939545"/>
                </a:lnTo>
                <a:lnTo>
                  <a:pt x="629539" y="927100"/>
                </a:lnTo>
                <a:lnTo>
                  <a:pt x="671702" y="910589"/>
                </a:lnTo>
                <a:lnTo>
                  <a:pt x="711580" y="889762"/>
                </a:lnTo>
                <a:lnTo>
                  <a:pt x="750443" y="864488"/>
                </a:lnTo>
                <a:lnTo>
                  <a:pt x="787273" y="835532"/>
                </a:lnTo>
                <a:lnTo>
                  <a:pt x="821054" y="803655"/>
                </a:lnTo>
                <a:lnTo>
                  <a:pt x="850900" y="769492"/>
                </a:lnTo>
                <a:lnTo>
                  <a:pt x="879348" y="725677"/>
                </a:lnTo>
                <a:lnTo>
                  <a:pt x="903097" y="662813"/>
                </a:lnTo>
                <a:lnTo>
                  <a:pt x="912495" y="620013"/>
                </a:lnTo>
                <a:lnTo>
                  <a:pt x="920242" y="567435"/>
                </a:lnTo>
                <a:lnTo>
                  <a:pt x="926083" y="503300"/>
                </a:lnTo>
                <a:lnTo>
                  <a:pt x="929640" y="426084"/>
                </a:lnTo>
                <a:lnTo>
                  <a:pt x="930909" y="334009"/>
                </a:lnTo>
                <a:lnTo>
                  <a:pt x="792099" y="123316"/>
                </a:lnTo>
                <a:lnTo>
                  <a:pt x="741552" y="88137"/>
                </a:lnTo>
                <a:lnTo>
                  <a:pt x="677672" y="48894"/>
                </a:lnTo>
                <a:lnTo>
                  <a:pt x="617474" y="21335"/>
                </a:lnTo>
                <a:lnTo>
                  <a:pt x="573658" y="10159"/>
                </a:lnTo>
                <a:lnTo>
                  <a:pt x="527939" y="3047"/>
                </a:lnTo>
                <a:lnTo>
                  <a:pt x="481202" y="0"/>
                </a:lnTo>
                <a:close/>
              </a:path>
            </a:pathLst>
          </a:custGeom>
          <a:solidFill>
            <a:srgbClr val="00F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0440923" y="6108191"/>
            <a:ext cx="958850" cy="981710"/>
            <a:chOff x="10440923" y="6108191"/>
            <a:chExt cx="958850" cy="981710"/>
          </a:xfrm>
        </p:grpSpPr>
        <p:sp>
          <p:nvSpPr>
            <p:cNvPr id="7" name="object 7"/>
            <p:cNvSpPr/>
            <p:nvPr/>
          </p:nvSpPr>
          <p:spPr>
            <a:xfrm>
              <a:off x="10440923" y="6108191"/>
              <a:ext cx="937260" cy="960119"/>
            </a:xfrm>
            <a:custGeom>
              <a:avLst/>
              <a:gdLst/>
              <a:ahLst/>
              <a:cxnLst/>
              <a:rect l="l" t="t" r="r" b="b"/>
              <a:pathLst>
                <a:path w="937259" h="960120">
                  <a:moveTo>
                    <a:pt x="487679" y="0"/>
                  </a:moveTo>
                  <a:lnTo>
                    <a:pt x="441325" y="1524"/>
                  </a:lnTo>
                  <a:lnTo>
                    <a:pt x="396494" y="7366"/>
                  </a:lnTo>
                  <a:lnTo>
                    <a:pt x="352678" y="17780"/>
                  </a:lnTo>
                  <a:lnTo>
                    <a:pt x="308864" y="32766"/>
                  </a:lnTo>
                  <a:lnTo>
                    <a:pt x="266192" y="51943"/>
                  </a:lnTo>
                  <a:lnTo>
                    <a:pt x="225678" y="74675"/>
                  </a:lnTo>
                  <a:lnTo>
                    <a:pt x="188722" y="100711"/>
                  </a:lnTo>
                  <a:lnTo>
                    <a:pt x="154685" y="130429"/>
                  </a:lnTo>
                  <a:lnTo>
                    <a:pt x="122808" y="164211"/>
                  </a:lnTo>
                  <a:lnTo>
                    <a:pt x="93725" y="201168"/>
                  </a:lnTo>
                  <a:lnTo>
                    <a:pt x="89789" y="207263"/>
                  </a:lnTo>
                  <a:lnTo>
                    <a:pt x="87249" y="210438"/>
                  </a:lnTo>
                  <a:lnTo>
                    <a:pt x="62356" y="249300"/>
                  </a:lnTo>
                  <a:lnTo>
                    <a:pt x="41909" y="289179"/>
                  </a:lnTo>
                  <a:lnTo>
                    <a:pt x="25526" y="331343"/>
                  </a:lnTo>
                  <a:lnTo>
                    <a:pt x="12953" y="376047"/>
                  </a:lnTo>
                  <a:lnTo>
                    <a:pt x="4318" y="422021"/>
                  </a:lnTo>
                  <a:lnTo>
                    <a:pt x="0" y="468375"/>
                  </a:lnTo>
                  <a:lnTo>
                    <a:pt x="0" y="513715"/>
                  </a:lnTo>
                  <a:lnTo>
                    <a:pt x="5333" y="558419"/>
                  </a:lnTo>
                  <a:lnTo>
                    <a:pt x="15240" y="603758"/>
                  </a:lnTo>
                  <a:lnTo>
                    <a:pt x="29464" y="648335"/>
                  </a:lnTo>
                  <a:lnTo>
                    <a:pt x="47371" y="691134"/>
                  </a:lnTo>
                  <a:lnTo>
                    <a:pt x="68706" y="730758"/>
                  </a:lnTo>
                  <a:lnTo>
                    <a:pt x="93852" y="767969"/>
                  </a:lnTo>
                  <a:lnTo>
                    <a:pt x="123444" y="803656"/>
                  </a:lnTo>
                  <a:lnTo>
                    <a:pt x="156464" y="836676"/>
                  </a:lnTo>
                  <a:lnTo>
                    <a:pt x="192150" y="866394"/>
                  </a:lnTo>
                  <a:lnTo>
                    <a:pt x="229743" y="891667"/>
                  </a:lnTo>
                  <a:lnTo>
                    <a:pt x="269494" y="913003"/>
                  </a:lnTo>
                  <a:lnTo>
                    <a:pt x="312293" y="930783"/>
                  </a:lnTo>
                  <a:lnTo>
                    <a:pt x="356997" y="944753"/>
                  </a:lnTo>
                  <a:lnTo>
                    <a:pt x="402335" y="954405"/>
                  </a:lnTo>
                  <a:lnTo>
                    <a:pt x="447040" y="959231"/>
                  </a:lnTo>
                  <a:lnTo>
                    <a:pt x="492505" y="959739"/>
                  </a:lnTo>
                  <a:lnTo>
                    <a:pt x="538860" y="955675"/>
                  </a:lnTo>
                  <a:lnTo>
                    <a:pt x="584961" y="947293"/>
                  </a:lnTo>
                  <a:lnTo>
                    <a:pt x="629793" y="934720"/>
                  </a:lnTo>
                  <a:lnTo>
                    <a:pt x="671956" y="918337"/>
                  </a:lnTo>
                  <a:lnTo>
                    <a:pt x="711834" y="898017"/>
                  </a:lnTo>
                  <a:lnTo>
                    <a:pt x="750697" y="872998"/>
                  </a:lnTo>
                  <a:lnTo>
                    <a:pt x="787526" y="844169"/>
                  </a:lnTo>
                  <a:lnTo>
                    <a:pt x="821435" y="812419"/>
                  </a:lnTo>
                  <a:lnTo>
                    <a:pt x="851153" y="778383"/>
                  </a:lnTo>
                  <a:lnTo>
                    <a:pt x="898144" y="696849"/>
                  </a:lnTo>
                  <a:lnTo>
                    <a:pt x="918972" y="619506"/>
                  </a:lnTo>
                  <a:lnTo>
                    <a:pt x="926846" y="567055"/>
                  </a:lnTo>
                  <a:lnTo>
                    <a:pt x="932560" y="503047"/>
                  </a:lnTo>
                  <a:lnTo>
                    <a:pt x="935990" y="425831"/>
                  </a:lnTo>
                  <a:lnTo>
                    <a:pt x="937005" y="333883"/>
                  </a:lnTo>
                  <a:lnTo>
                    <a:pt x="818769" y="138684"/>
                  </a:lnTo>
                  <a:lnTo>
                    <a:pt x="748029" y="88265"/>
                  </a:lnTo>
                  <a:lnTo>
                    <a:pt x="684529" y="48768"/>
                  </a:lnTo>
                  <a:lnTo>
                    <a:pt x="624331" y="20700"/>
                  </a:lnTo>
                  <a:lnTo>
                    <a:pt x="580517" y="9652"/>
                  </a:lnTo>
                  <a:lnTo>
                    <a:pt x="534543" y="2667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ADE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45496" y="6121907"/>
              <a:ext cx="954405" cy="967740"/>
            </a:xfrm>
            <a:custGeom>
              <a:avLst/>
              <a:gdLst/>
              <a:ahLst/>
              <a:cxnLst/>
              <a:rect l="l" t="t" r="r" b="b"/>
              <a:pathLst>
                <a:path w="954404" h="967740">
                  <a:moveTo>
                    <a:pt x="67818" y="735330"/>
                  </a:moveTo>
                  <a:lnTo>
                    <a:pt x="59309" y="720344"/>
                  </a:lnTo>
                  <a:lnTo>
                    <a:pt x="65532" y="731520"/>
                  </a:lnTo>
                  <a:lnTo>
                    <a:pt x="67818" y="735330"/>
                  </a:lnTo>
                  <a:close/>
                </a:path>
                <a:path w="954404" h="967740">
                  <a:moveTo>
                    <a:pt x="112395" y="797560"/>
                  </a:moveTo>
                  <a:lnTo>
                    <a:pt x="92583" y="772541"/>
                  </a:lnTo>
                  <a:lnTo>
                    <a:pt x="97155" y="779780"/>
                  </a:lnTo>
                  <a:lnTo>
                    <a:pt x="112395" y="797560"/>
                  </a:lnTo>
                  <a:close/>
                </a:path>
                <a:path w="954404" h="967740">
                  <a:moveTo>
                    <a:pt x="272415" y="922020"/>
                  </a:moveTo>
                  <a:lnTo>
                    <a:pt x="265049" y="918083"/>
                  </a:lnTo>
                  <a:lnTo>
                    <a:pt x="255143" y="913130"/>
                  </a:lnTo>
                  <a:lnTo>
                    <a:pt x="272415" y="922020"/>
                  </a:lnTo>
                  <a:close/>
                </a:path>
                <a:path w="954404" h="967740">
                  <a:moveTo>
                    <a:pt x="953897" y="476250"/>
                  </a:moveTo>
                  <a:lnTo>
                    <a:pt x="951738" y="439420"/>
                  </a:lnTo>
                  <a:lnTo>
                    <a:pt x="948690" y="419100"/>
                  </a:lnTo>
                  <a:lnTo>
                    <a:pt x="946150" y="396367"/>
                  </a:lnTo>
                  <a:lnTo>
                    <a:pt x="947039" y="335026"/>
                  </a:lnTo>
                  <a:lnTo>
                    <a:pt x="903859" y="263652"/>
                  </a:lnTo>
                  <a:lnTo>
                    <a:pt x="899414" y="254000"/>
                  </a:lnTo>
                  <a:lnTo>
                    <a:pt x="885063" y="229870"/>
                  </a:lnTo>
                  <a:lnTo>
                    <a:pt x="869442" y="205740"/>
                  </a:lnTo>
                  <a:lnTo>
                    <a:pt x="865505" y="200279"/>
                  </a:lnTo>
                  <a:lnTo>
                    <a:pt x="828929" y="139827"/>
                  </a:lnTo>
                  <a:lnTo>
                    <a:pt x="757682" y="88900"/>
                  </a:lnTo>
                  <a:lnTo>
                    <a:pt x="693801" y="49403"/>
                  </a:lnTo>
                  <a:lnTo>
                    <a:pt x="633603" y="21717"/>
                  </a:lnTo>
                  <a:lnTo>
                    <a:pt x="589915" y="10541"/>
                  </a:lnTo>
                  <a:lnTo>
                    <a:pt x="544195" y="3683"/>
                  </a:lnTo>
                  <a:lnTo>
                    <a:pt x="539242" y="3429"/>
                  </a:lnTo>
                  <a:lnTo>
                    <a:pt x="534543" y="2540"/>
                  </a:lnTo>
                  <a:lnTo>
                    <a:pt x="506222" y="0"/>
                  </a:lnTo>
                  <a:lnTo>
                    <a:pt x="448437" y="0"/>
                  </a:lnTo>
                  <a:lnTo>
                    <a:pt x="391668" y="7620"/>
                  </a:lnTo>
                  <a:lnTo>
                    <a:pt x="334759" y="21717"/>
                  </a:lnTo>
                  <a:lnTo>
                    <a:pt x="334937" y="21717"/>
                  </a:lnTo>
                  <a:lnTo>
                    <a:pt x="281559" y="41910"/>
                  </a:lnTo>
                  <a:lnTo>
                    <a:pt x="230886" y="68580"/>
                  </a:lnTo>
                  <a:lnTo>
                    <a:pt x="183515" y="100330"/>
                  </a:lnTo>
                  <a:lnTo>
                    <a:pt x="139954" y="139827"/>
                  </a:lnTo>
                  <a:lnTo>
                    <a:pt x="101854" y="181610"/>
                  </a:lnTo>
                  <a:lnTo>
                    <a:pt x="69088" y="229870"/>
                  </a:lnTo>
                  <a:lnTo>
                    <a:pt x="42545" y="279400"/>
                  </a:lnTo>
                  <a:lnTo>
                    <a:pt x="22225" y="334010"/>
                  </a:lnTo>
                  <a:lnTo>
                    <a:pt x="7874" y="392430"/>
                  </a:lnTo>
                  <a:lnTo>
                    <a:pt x="508" y="457200"/>
                  </a:lnTo>
                  <a:lnTo>
                    <a:pt x="254" y="476250"/>
                  </a:lnTo>
                  <a:lnTo>
                    <a:pt x="127" y="477520"/>
                  </a:lnTo>
                  <a:lnTo>
                    <a:pt x="0" y="490220"/>
                  </a:lnTo>
                  <a:lnTo>
                    <a:pt x="508" y="499110"/>
                  </a:lnTo>
                  <a:lnTo>
                    <a:pt x="762" y="516890"/>
                  </a:lnTo>
                  <a:lnTo>
                    <a:pt x="4445" y="554990"/>
                  </a:lnTo>
                  <a:lnTo>
                    <a:pt x="5334" y="560070"/>
                  </a:lnTo>
                  <a:lnTo>
                    <a:pt x="6731" y="567690"/>
                  </a:lnTo>
                  <a:lnTo>
                    <a:pt x="7747" y="573024"/>
                  </a:lnTo>
                  <a:lnTo>
                    <a:pt x="11430" y="593090"/>
                  </a:lnTo>
                  <a:lnTo>
                    <a:pt x="14224" y="605790"/>
                  </a:lnTo>
                  <a:lnTo>
                    <a:pt x="18923" y="622300"/>
                  </a:lnTo>
                  <a:lnTo>
                    <a:pt x="21082" y="631190"/>
                  </a:lnTo>
                  <a:lnTo>
                    <a:pt x="22225" y="633730"/>
                  </a:lnTo>
                  <a:lnTo>
                    <a:pt x="24765" y="642620"/>
                  </a:lnTo>
                  <a:lnTo>
                    <a:pt x="31877" y="661670"/>
                  </a:lnTo>
                  <a:lnTo>
                    <a:pt x="34036" y="668020"/>
                  </a:lnTo>
                  <a:lnTo>
                    <a:pt x="35179" y="670560"/>
                  </a:lnTo>
                  <a:lnTo>
                    <a:pt x="38608" y="679450"/>
                  </a:lnTo>
                  <a:lnTo>
                    <a:pt x="45720" y="693420"/>
                  </a:lnTo>
                  <a:lnTo>
                    <a:pt x="46863" y="695960"/>
                  </a:lnTo>
                  <a:lnTo>
                    <a:pt x="49911" y="702310"/>
                  </a:lnTo>
                  <a:lnTo>
                    <a:pt x="51562" y="706120"/>
                  </a:lnTo>
                  <a:lnTo>
                    <a:pt x="55626" y="713740"/>
                  </a:lnTo>
                  <a:lnTo>
                    <a:pt x="59309" y="720344"/>
                  </a:lnTo>
                  <a:lnTo>
                    <a:pt x="57023" y="715899"/>
                  </a:lnTo>
                  <a:lnTo>
                    <a:pt x="68072" y="735330"/>
                  </a:lnTo>
                  <a:lnTo>
                    <a:pt x="77431" y="749998"/>
                  </a:lnTo>
                  <a:lnTo>
                    <a:pt x="82854" y="758190"/>
                  </a:lnTo>
                  <a:lnTo>
                    <a:pt x="89154" y="767588"/>
                  </a:lnTo>
                  <a:lnTo>
                    <a:pt x="90411" y="769620"/>
                  </a:lnTo>
                  <a:lnTo>
                    <a:pt x="91186" y="770890"/>
                  </a:lnTo>
                  <a:lnTo>
                    <a:pt x="119253" y="770890"/>
                  </a:lnTo>
                  <a:lnTo>
                    <a:pt x="120015" y="771906"/>
                  </a:lnTo>
                  <a:lnTo>
                    <a:pt x="92138" y="771906"/>
                  </a:lnTo>
                  <a:lnTo>
                    <a:pt x="92583" y="772541"/>
                  </a:lnTo>
                  <a:lnTo>
                    <a:pt x="108458" y="792480"/>
                  </a:lnTo>
                  <a:lnTo>
                    <a:pt x="112395" y="797560"/>
                  </a:lnTo>
                  <a:lnTo>
                    <a:pt x="114173" y="800100"/>
                  </a:lnTo>
                  <a:lnTo>
                    <a:pt x="121666" y="808990"/>
                  </a:lnTo>
                  <a:lnTo>
                    <a:pt x="138684" y="826770"/>
                  </a:lnTo>
                  <a:lnTo>
                    <a:pt x="140970" y="829310"/>
                  </a:lnTo>
                  <a:lnTo>
                    <a:pt x="149098" y="836930"/>
                  </a:lnTo>
                  <a:lnTo>
                    <a:pt x="164084" y="849630"/>
                  </a:lnTo>
                  <a:lnTo>
                    <a:pt x="168656" y="854710"/>
                  </a:lnTo>
                  <a:lnTo>
                    <a:pt x="171450" y="857262"/>
                  </a:lnTo>
                  <a:lnTo>
                    <a:pt x="178689" y="862330"/>
                  </a:lnTo>
                  <a:lnTo>
                    <a:pt x="195072" y="875030"/>
                  </a:lnTo>
                  <a:lnTo>
                    <a:pt x="200533" y="878840"/>
                  </a:lnTo>
                  <a:lnTo>
                    <a:pt x="209550" y="886460"/>
                  </a:lnTo>
                  <a:lnTo>
                    <a:pt x="227457" y="896620"/>
                  </a:lnTo>
                  <a:lnTo>
                    <a:pt x="231140" y="899160"/>
                  </a:lnTo>
                  <a:lnTo>
                    <a:pt x="233553" y="900430"/>
                  </a:lnTo>
                  <a:lnTo>
                    <a:pt x="242189" y="906780"/>
                  </a:lnTo>
                  <a:lnTo>
                    <a:pt x="254381" y="911860"/>
                  </a:lnTo>
                  <a:lnTo>
                    <a:pt x="272923" y="922020"/>
                  </a:lnTo>
                  <a:lnTo>
                    <a:pt x="276923" y="924687"/>
                  </a:lnTo>
                  <a:lnTo>
                    <a:pt x="277241" y="924687"/>
                  </a:lnTo>
                  <a:lnTo>
                    <a:pt x="281813" y="925830"/>
                  </a:lnTo>
                  <a:lnTo>
                    <a:pt x="300101" y="934720"/>
                  </a:lnTo>
                  <a:lnTo>
                    <a:pt x="310134" y="937260"/>
                  </a:lnTo>
                  <a:lnTo>
                    <a:pt x="312801" y="938530"/>
                  </a:lnTo>
                  <a:lnTo>
                    <a:pt x="323850" y="942340"/>
                  </a:lnTo>
                  <a:lnTo>
                    <a:pt x="336677" y="946150"/>
                  </a:lnTo>
                  <a:lnTo>
                    <a:pt x="340360" y="947420"/>
                  </a:lnTo>
                  <a:lnTo>
                    <a:pt x="349631" y="951230"/>
                  </a:lnTo>
                  <a:lnTo>
                    <a:pt x="373075" y="956310"/>
                  </a:lnTo>
                  <a:lnTo>
                    <a:pt x="375158" y="956310"/>
                  </a:lnTo>
                  <a:lnTo>
                    <a:pt x="387096" y="958850"/>
                  </a:lnTo>
                  <a:lnTo>
                    <a:pt x="408178" y="962660"/>
                  </a:lnTo>
                  <a:lnTo>
                    <a:pt x="412877" y="962660"/>
                  </a:lnTo>
                  <a:lnTo>
                    <a:pt x="416052" y="963930"/>
                  </a:lnTo>
                  <a:lnTo>
                    <a:pt x="425704" y="965200"/>
                  </a:lnTo>
                  <a:lnTo>
                    <a:pt x="442391" y="966470"/>
                  </a:lnTo>
                  <a:lnTo>
                    <a:pt x="464566" y="967740"/>
                  </a:lnTo>
                  <a:lnTo>
                    <a:pt x="489966" y="967740"/>
                  </a:lnTo>
                  <a:lnTo>
                    <a:pt x="496824" y="966470"/>
                  </a:lnTo>
                  <a:lnTo>
                    <a:pt x="512191" y="966470"/>
                  </a:lnTo>
                  <a:lnTo>
                    <a:pt x="528701" y="965200"/>
                  </a:lnTo>
                  <a:lnTo>
                    <a:pt x="538353" y="963930"/>
                  </a:lnTo>
                  <a:lnTo>
                    <a:pt x="541274" y="962660"/>
                  </a:lnTo>
                  <a:lnTo>
                    <a:pt x="546100" y="962660"/>
                  </a:lnTo>
                  <a:lnTo>
                    <a:pt x="567182" y="958850"/>
                  </a:lnTo>
                  <a:lnTo>
                    <a:pt x="578904" y="956310"/>
                  </a:lnTo>
                  <a:lnTo>
                    <a:pt x="579450" y="956310"/>
                  </a:lnTo>
                  <a:lnTo>
                    <a:pt x="580301" y="956056"/>
                  </a:lnTo>
                  <a:lnTo>
                    <a:pt x="605028" y="951230"/>
                  </a:lnTo>
                  <a:lnTo>
                    <a:pt x="615823" y="947420"/>
                  </a:lnTo>
                  <a:lnTo>
                    <a:pt x="617474" y="946150"/>
                  </a:lnTo>
                  <a:lnTo>
                    <a:pt x="623316" y="944880"/>
                  </a:lnTo>
                  <a:lnTo>
                    <a:pt x="641477" y="938530"/>
                  </a:lnTo>
                  <a:lnTo>
                    <a:pt x="646176" y="937260"/>
                  </a:lnTo>
                  <a:lnTo>
                    <a:pt x="653542" y="934720"/>
                  </a:lnTo>
                  <a:lnTo>
                    <a:pt x="669671" y="927100"/>
                  </a:lnTo>
                  <a:lnTo>
                    <a:pt x="670318" y="926896"/>
                  </a:lnTo>
                  <a:lnTo>
                    <a:pt x="677151" y="924687"/>
                  </a:lnTo>
                  <a:lnTo>
                    <a:pt x="677354" y="924687"/>
                  </a:lnTo>
                  <a:lnTo>
                    <a:pt x="680593" y="922528"/>
                  </a:lnTo>
                  <a:lnTo>
                    <a:pt x="681863" y="922020"/>
                  </a:lnTo>
                  <a:lnTo>
                    <a:pt x="688073" y="918845"/>
                  </a:lnTo>
                  <a:lnTo>
                    <a:pt x="699262" y="913130"/>
                  </a:lnTo>
                  <a:lnTo>
                    <a:pt x="687578" y="918845"/>
                  </a:lnTo>
                  <a:lnTo>
                    <a:pt x="700151" y="911860"/>
                  </a:lnTo>
                  <a:lnTo>
                    <a:pt x="712343" y="906780"/>
                  </a:lnTo>
                  <a:lnTo>
                    <a:pt x="719201" y="901712"/>
                  </a:lnTo>
                  <a:lnTo>
                    <a:pt x="723011" y="900430"/>
                  </a:lnTo>
                  <a:lnTo>
                    <a:pt x="729742" y="895362"/>
                  </a:lnTo>
                  <a:lnTo>
                    <a:pt x="745109" y="886460"/>
                  </a:lnTo>
                  <a:lnTo>
                    <a:pt x="752348" y="880110"/>
                  </a:lnTo>
                  <a:lnTo>
                    <a:pt x="755523" y="878840"/>
                  </a:lnTo>
                  <a:lnTo>
                    <a:pt x="762508" y="872490"/>
                  </a:lnTo>
                  <a:lnTo>
                    <a:pt x="775843" y="862330"/>
                  </a:lnTo>
                  <a:lnTo>
                    <a:pt x="781431" y="858520"/>
                  </a:lnTo>
                  <a:lnTo>
                    <a:pt x="786003" y="854710"/>
                  </a:lnTo>
                  <a:lnTo>
                    <a:pt x="797687" y="843280"/>
                  </a:lnTo>
                  <a:lnTo>
                    <a:pt x="805180" y="836930"/>
                  </a:lnTo>
                  <a:lnTo>
                    <a:pt x="807720" y="834390"/>
                  </a:lnTo>
                  <a:lnTo>
                    <a:pt x="814324" y="828040"/>
                  </a:lnTo>
                  <a:lnTo>
                    <a:pt x="825754" y="816610"/>
                  </a:lnTo>
                  <a:lnTo>
                    <a:pt x="832612" y="808990"/>
                  </a:lnTo>
                  <a:lnTo>
                    <a:pt x="833247" y="808228"/>
                  </a:lnTo>
                  <a:lnTo>
                    <a:pt x="837184" y="804418"/>
                  </a:lnTo>
                  <a:lnTo>
                    <a:pt x="867029" y="770382"/>
                  </a:lnTo>
                  <a:lnTo>
                    <a:pt x="895604" y="726567"/>
                  </a:lnTo>
                  <a:lnTo>
                    <a:pt x="899934" y="715899"/>
                  </a:lnTo>
                  <a:lnTo>
                    <a:pt x="912114" y="685927"/>
                  </a:lnTo>
                  <a:lnTo>
                    <a:pt x="933069" y="631190"/>
                  </a:lnTo>
                  <a:lnTo>
                    <a:pt x="943229" y="593090"/>
                  </a:lnTo>
                  <a:lnTo>
                    <a:pt x="949706" y="554990"/>
                  </a:lnTo>
                  <a:lnTo>
                    <a:pt x="953262" y="516890"/>
                  </a:lnTo>
                  <a:lnTo>
                    <a:pt x="953897" y="477520"/>
                  </a:lnTo>
                  <a:lnTo>
                    <a:pt x="953897" y="476250"/>
                  </a:lnTo>
                  <a:close/>
                </a:path>
              </a:pathLst>
            </a:custGeom>
            <a:solidFill>
              <a:srgbClr val="ECD00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0447019" y="4681728"/>
            <a:ext cx="931544" cy="950594"/>
          </a:xfrm>
          <a:custGeom>
            <a:avLst/>
            <a:gdLst/>
            <a:ahLst/>
            <a:cxnLst/>
            <a:rect l="l" t="t" r="r" b="b"/>
            <a:pathLst>
              <a:path w="931545" h="950595">
                <a:moveTo>
                  <a:pt x="481583" y="0"/>
                </a:moveTo>
                <a:lnTo>
                  <a:pt x="435228" y="1524"/>
                </a:lnTo>
                <a:lnTo>
                  <a:pt x="390398" y="7366"/>
                </a:lnTo>
                <a:lnTo>
                  <a:pt x="346582" y="17399"/>
                </a:lnTo>
                <a:lnTo>
                  <a:pt x="302768" y="32385"/>
                </a:lnTo>
                <a:lnTo>
                  <a:pt x="259969" y="51688"/>
                </a:lnTo>
                <a:lnTo>
                  <a:pt x="219582" y="74675"/>
                </a:lnTo>
                <a:lnTo>
                  <a:pt x="182625" y="100711"/>
                </a:lnTo>
                <a:lnTo>
                  <a:pt x="148462" y="130048"/>
                </a:lnTo>
                <a:lnTo>
                  <a:pt x="116585" y="163575"/>
                </a:lnTo>
                <a:lnTo>
                  <a:pt x="87629" y="200406"/>
                </a:lnTo>
                <a:lnTo>
                  <a:pt x="62356" y="239395"/>
                </a:lnTo>
                <a:lnTo>
                  <a:pt x="41528" y="279654"/>
                </a:lnTo>
                <a:lnTo>
                  <a:pt x="25019" y="321945"/>
                </a:lnTo>
                <a:lnTo>
                  <a:pt x="12446" y="366522"/>
                </a:lnTo>
                <a:lnTo>
                  <a:pt x="4063" y="412496"/>
                </a:lnTo>
                <a:lnTo>
                  <a:pt x="0" y="458597"/>
                </a:lnTo>
                <a:lnTo>
                  <a:pt x="507" y="503174"/>
                </a:lnTo>
                <a:lnTo>
                  <a:pt x="5333" y="548639"/>
                </a:lnTo>
                <a:lnTo>
                  <a:pt x="14985" y="594233"/>
                </a:lnTo>
                <a:lnTo>
                  <a:pt x="28955" y="639063"/>
                </a:lnTo>
                <a:lnTo>
                  <a:pt x="46862" y="681863"/>
                </a:lnTo>
                <a:lnTo>
                  <a:pt x="68199" y="721613"/>
                </a:lnTo>
                <a:lnTo>
                  <a:pt x="93599" y="758825"/>
                </a:lnTo>
                <a:lnTo>
                  <a:pt x="123316" y="794385"/>
                </a:lnTo>
                <a:lnTo>
                  <a:pt x="156336" y="827532"/>
                </a:lnTo>
                <a:lnTo>
                  <a:pt x="192024" y="857123"/>
                </a:lnTo>
                <a:lnTo>
                  <a:pt x="229361" y="882523"/>
                </a:lnTo>
                <a:lnTo>
                  <a:pt x="268985" y="903732"/>
                </a:lnTo>
                <a:lnTo>
                  <a:pt x="311911" y="921638"/>
                </a:lnTo>
                <a:lnTo>
                  <a:pt x="356743" y="935609"/>
                </a:lnTo>
                <a:lnTo>
                  <a:pt x="402462" y="945261"/>
                </a:lnTo>
                <a:lnTo>
                  <a:pt x="447675" y="950087"/>
                </a:lnTo>
                <a:lnTo>
                  <a:pt x="492632" y="950595"/>
                </a:lnTo>
                <a:lnTo>
                  <a:pt x="538733" y="946531"/>
                </a:lnTo>
                <a:lnTo>
                  <a:pt x="584707" y="938149"/>
                </a:lnTo>
                <a:lnTo>
                  <a:pt x="629411" y="925576"/>
                </a:lnTo>
                <a:lnTo>
                  <a:pt x="671702" y="909193"/>
                </a:lnTo>
                <a:lnTo>
                  <a:pt x="712088" y="888873"/>
                </a:lnTo>
                <a:lnTo>
                  <a:pt x="751077" y="863854"/>
                </a:lnTo>
                <a:lnTo>
                  <a:pt x="788034" y="835025"/>
                </a:lnTo>
                <a:lnTo>
                  <a:pt x="821562" y="803148"/>
                </a:lnTo>
                <a:lnTo>
                  <a:pt x="850900" y="769112"/>
                </a:lnTo>
                <a:lnTo>
                  <a:pt x="879601" y="725424"/>
                </a:lnTo>
                <a:lnTo>
                  <a:pt x="903477" y="662559"/>
                </a:lnTo>
                <a:lnTo>
                  <a:pt x="913129" y="619760"/>
                </a:lnTo>
                <a:lnTo>
                  <a:pt x="920876" y="567182"/>
                </a:lnTo>
                <a:lnTo>
                  <a:pt x="926591" y="503555"/>
                </a:lnTo>
                <a:lnTo>
                  <a:pt x="930021" y="425958"/>
                </a:lnTo>
                <a:lnTo>
                  <a:pt x="931036" y="334010"/>
                </a:lnTo>
                <a:lnTo>
                  <a:pt x="792352" y="123444"/>
                </a:lnTo>
                <a:lnTo>
                  <a:pt x="742060" y="88011"/>
                </a:lnTo>
                <a:lnTo>
                  <a:pt x="678433" y="48387"/>
                </a:lnTo>
                <a:lnTo>
                  <a:pt x="618362" y="20700"/>
                </a:lnTo>
                <a:lnTo>
                  <a:pt x="574421" y="9651"/>
                </a:lnTo>
                <a:lnTo>
                  <a:pt x="528447" y="2667"/>
                </a:lnTo>
                <a:lnTo>
                  <a:pt x="481583" y="0"/>
                </a:lnTo>
                <a:close/>
              </a:path>
            </a:pathLst>
          </a:custGeom>
          <a:solidFill>
            <a:srgbClr val="00FD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18064" y="3134867"/>
            <a:ext cx="929640" cy="952500"/>
          </a:xfrm>
          <a:custGeom>
            <a:avLst/>
            <a:gdLst/>
            <a:ahLst/>
            <a:cxnLst/>
            <a:rect l="l" t="t" r="r" b="b"/>
            <a:pathLst>
              <a:path w="929640" h="952500">
                <a:moveTo>
                  <a:pt x="480059" y="0"/>
                </a:moveTo>
                <a:lnTo>
                  <a:pt x="433704" y="1524"/>
                </a:lnTo>
                <a:lnTo>
                  <a:pt x="389127" y="7365"/>
                </a:lnTo>
                <a:lnTo>
                  <a:pt x="345312" y="17779"/>
                </a:lnTo>
                <a:lnTo>
                  <a:pt x="301625" y="32765"/>
                </a:lnTo>
                <a:lnTo>
                  <a:pt x="258952" y="51942"/>
                </a:lnTo>
                <a:lnTo>
                  <a:pt x="218566" y="74675"/>
                </a:lnTo>
                <a:lnTo>
                  <a:pt x="181736" y="100710"/>
                </a:lnTo>
                <a:lnTo>
                  <a:pt x="147700" y="130555"/>
                </a:lnTo>
                <a:lnTo>
                  <a:pt x="115824" y="164464"/>
                </a:lnTo>
                <a:lnTo>
                  <a:pt x="86867" y="201422"/>
                </a:lnTo>
                <a:lnTo>
                  <a:pt x="61721" y="240537"/>
                </a:lnTo>
                <a:lnTo>
                  <a:pt x="40893" y="280924"/>
                </a:lnTo>
                <a:lnTo>
                  <a:pt x="25018" y="322706"/>
                </a:lnTo>
                <a:lnTo>
                  <a:pt x="12700" y="367410"/>
                </a:lnTo>
                <a:lnTo>
                  <a:pt x="4317" y="413511"/>
                </a:lnTo>
                <a:lnTo>
                  <a:pt x="0" y="459739"/>
                </a:lnTo>
                <a:lnTo>
                  <a:pt x="0" y="504825"/>
                </a:lnTo>
                <a:lnTo>
                  <a:pt x="5206" y="549655"/>
                </a:lnTo>
                <a:lnTo>
                  <a:pt x="14858" y="594995"/>
                </a:lnTo>
                <a:lnTo>
                  <a:pt x="28701" y="639699"/>
                </a:lnTo>
                <a:lnTo>
                  <a:pt x="46354" y="682497"/>
                </a:lnTo>
                <a:lnTo>
                  <a:pt x="67563" y="722121"/>
                </a:lnTo>
                <a:lnTo>
                  <a:pt x="92836" y="759840"/>
                </a:lnTo>
                <a:lnTo>
                  <a:pt x="122554" y="795781"/>
                </a:lnTo>
                <a:lnTo>
                  <a:pt x="155828" y="829055"/>
                </a:lnTo>
                <a:lnTo>
                  <a:pt x="191642" y="858901"/>
                </a:lnTo>
                <a:lnTo>
                  <a:pt x="229234" y="884173"/>
                </a:lnTo>
                <a:lnTo>
                  <a:pt x="268858" y="905382"/>
                </a:lnTo>
                <a:lnTo>
                  <a:pt x="311657" y="923162"/>
                </a:lnTo>
                <a:lnTo>
                  <a:pt x="356234" y="937005"/>
                </a:lnTo>
                <a:lnTo>
                  <a:pt x="401446" y="946657"/>
                </a:lnTo>
                <a:lnTo>
                  <a:pt x="446150" y="951864"/>
                </a:lnTo>
                <a:lnTo>
                  <a:pt x="491108" y="952372"/>
                </a:lnTo>
                <a:lnTo>
                  <a:pt x="537336" y="948308"/>
                </a:lnTo>
                <a:lnTo>
                  <a:pt x="583310" y="939926"/>
                </a:lnTo>
                <a:lnTo>
                  <a:pt x="627887" y="927353"/>
                </a:lnTo>
                <a:lnTo>
                  <a:pt x="669670" y="910843"/>
                </a:lnTo>
                <a:lnTo>
                  <a:pt x="709929" y="890142"/>
                </a:lnTo>
                <a:lnTo>
                  <a:pt x="749045" y="864742"/>
                </a:lnTo>
                <a:lnTo>
                  <a:pt x="785876" y="835786"/>
                </a:lnTo>
                <a:lnTo>
                  <a:pt x="819657" y="803909"/>
                </a:lnTo>
                <a:lnTo>
                  <a:pt x="849502" y="769873"/>
                </a:lnTo>
                <a:lnTo>
                  <a:pt x="877951" y="726058"/>
                </a:lnTo>
                <a:lnTo>
                  <a:pt x="901572" y="663066"/>
                </a:lnTo>
                <a:lnTo>
                  <a:pt x="911097" y="620267"/>
                </a:lnTo>
                <a:lnTo>
                  <a:pt x="918844" y="567689"/>
                </a:lnTo>
                <a:lnTo>
                  <a:pt x="924559" y="503554"/>
                </a:lnTo>
                <a:lnTo>
                  <a:pt x="928115" y="426338"/>
                </a:lnTo>
                <a:lnTo>
                  <a:pt x="929385" y="334263"/>
                </a:lnTo>
                <a:lnTo>
                  <a:pt x="790828" y="123571"/>
                </a:lnTo>
                <a:lnTo>
                  <a:pt x="740282" y="88391"/>
                </a:lnTo>
                <a:lnTo>
                  <a:pt x="676528" y="49149"/>
                </a:lnTo>
                <a:lnTo>
                  <a:pt x="616457" y="21589"/>
                </a:lnTo>
                <a:lnTo>
                  <a:pt x="572642" y="10032"/>
                </a:lnTo>
                <a:lnTo>
                  <a:pt x="526795" y="2921"/>
                </a:lnTo>
                <a:lnTo>
                  <a:pt x="480059" y="0"/>
                </a:lnTo>
                <a:close/>
              </a:path>
            </a:pathLst>
          </a:custGeom>
          <a:solidFill>
            <a:srgbClr val="E717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051285" y="6587490"/>
            <a:ext cx="956944" cy="114300"/>
          </a:xfrm>
          <a:custGeom>
            <a:avLst/>
            <a:gdLst/>
            <a:ahLst/>
            <a:cxnLst/>
            <a:rect l="l" t="t" r="r" b="b"/>
            <a:pathLst>
              <a:path w="956945" h="114300">
                <a:moveTo>
                  <a:pt x="0" y="39623"/>
                </a:moveTo>
                <a:lnTo>
                  <a:pt x="956437" y="59054"/>
                </a:lnTo>
              </a:path>
              <a:path w="956945" h="114300">
                <a:moveTo>
                  <a:pt x="881634" y="0"/>
                </a:moveTo>
                <a:lnTo>
                  <a:pt x="956945" y="58673"/>
                </a:lnTo>
                <a:lnTo>
                  <a:pt x="879348" y="11429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078718" y="5122926"/>
            <a:ext cx="955675" cy="114300"/>
          </a:xfrm>
          <a:custGeom>
            <a:avLst/>
            <a:gdLst/>
            <a:ahLst/>
            <a:cxnLst/>
            <a:rect l="l" t="t" r="r" b="b"/>
            <a:pathLst>
              <a:path w="955675" h="114300">
                <a:moveTo>
                  <a:pt x="0" y="39624"/>
                </a:moveTo>
                <a:lnTo>
                  <a:pt x="954912" y="59054"/>
                </a:lnTo>
              </a:path>
              <a:path w="955675" h="114300">
                <a:moveTo>
                  <a:pt x="880109" y="0"/>
                </a:moveTo>
                <a:lnTo>
                  <a:pt x="955421" y="58674"/>
                </a:lnTo>
                <a:lnTo>
                  <a:pt x="877824" y="1143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28148" y="2548001"/>
            <a:ext cx="4281170" cy="96520"/>
          </a:xfrm>
          <a:custGeom>
            <a:avLst/>
            <a:gdLst/>
            <a:ahLst/>
            <a:cxnLst/>
            <a:rect l="l" t="t" r="r" b="b"/>
            <a:pathLst>
              <a:path w="4281169" h="96519">
                <a:moveTo>
                  <a:pt x="4280916" y="0"/>
                </a:moveTo>
                <a:lnTo>
                  <a:pt x="0" y="0"/>
                </a:lnTo>
                <a:lnTo>
                  <a:pt x="0" y="96012"/>
                </a:lnTo>
                <a:lnTo>
                  <a:pt x="4280916" y="96012"/>
                </a:lnTo>
                <a:lnTo>
                  <a:pt x="42809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816210" y="1862073"/>
            <a:ext cx="4311015" cy="5164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150" b="1" i="1" spc="-10" dirty="0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endParaRPr sz="5150" dirty="0">
              <a:latin typeface="Trebuchet MS"/>
              <a:cs typeface="Trebuchet MS"/>
            </a:endParaRPr>
          </a:p>
          <a:p>
            <a:pPr marL="1054100" algn="ctr">
              <a:lnSpc>
                <a:spcPct val="100000"/>
              </a:lnSpc>
              <a:spcBef>
                <a:spcPts val="4850"/>
              </a:spcBef>
            </a:pPr>
            <a:r>
              <a:rPr lang="en-IN" sz="3950" spc="-25" dirty="0">
                <a:solidFill>
                  <a:srgbClr val="FFFFFF"/>
                </a:solidFill>
                <a:latin typeface="Arial MT"/>
                <a:cs typeface="Arial MT"/>
              </a:rPr>
              <a:t>40K</a:t>
            </a:r>
            <a:endParaRPr sz="3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695"/>
              </a:spcBef>
            </a:pPr>
            <a:endParaRPr sz="3950" dirty="0">
              <a:latin typeface="Arial MT"/>
              <a:cs typeface="Arial MT"/>
            </a:endParaRPr>
          </a:p>
          <a:p>
            <a:pPr marL="1054100" algn="ctr">
              <a:lnSpc>
                <a:spcPct val="100000"/>
              </a:lnSpc>
            </a:pPr>
            <a:r>
              <a:rPr lang="en-IN" sz="3950" spc="-25" dirty="0">
                <a:solidFill>
                  <a:srgbClr val="FFFFFF"/>
                </a:solidFill>
                <a:latin typeface="Arial MT"/>
                <a:cs typeface="Arial MT"/>
              </a:rPr>
              <a:t>30K</a:t>
            </a:r>
            <a:endParaRPr sz="39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710"/>
              </a:spcBef>
            </a:pPr>
            <a:endParaRPr sz="3950" dirty="0">
              <a:latin typeface="Arial MT"/>
              <a:cs typeface="Arial MT"/>
            </a:endParaRPr>
          </a:p>
          <a:p>
            <a:pPr marL="1054100" algn="ctr">
              <a:lnSpc>
                <a:spcPct val="100000"/>
              </a:lnSpc>
            </a:pPr>
            <a:r>
              <a:rPr lang="en-IN" sz="3950" spc="-25" dirty="0">
                <a:solidFill>
                  <a:srgbClr val="FFFFFF"/>
                </a:solidFill>
                <a:latin typeface="Arial MT"/>
                <a:cs typeface="Arial MT"/>
              </a:rPr>
              <a:t>20K</a:t>
            </a:r>
            <a:endParaRPr sz="3950" dirty="0">
              <a:latin typeface="Arial MT"/>
              <a:cs typeface="Arial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78718" y="3594353"/>
            <a:ext cx="955675" cy="114300"/>
          </a:xfrm>
          <a:custGeom>
            <a:avLst/>
            <a:gdLst/>
            <a:ahLst/>
            <a:cxnLst/>
            <a:rect l="l" t="t" r="r" b="b"/>
            <a:pathLst>
              <a:path w="955675" h="114300">
                <a:moveTo>
                  <a:pt x="0" y="39624"/>
                </a:moveTo>
                <a:lnTo>
                  <a:pt x="954912" y="59054"/>
                </a:lnTo>
              </a:path>
              <a:path w="955675" h="114300">
                <a:moveTo>
                  <a:pt x="880109" y="0"/>
                </a:moveTo>
                <a:lnTo>
                  <a:pt x="955421" y="58674"/>
                </a:lnTo>
                <a:lnTo>
                  <a:pt x="877824" y="11430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33159" y="699517"/>
            <a:ext cx="82550" cy="47625"/>
          </a:xfrm>
          <a:custGeom>
            <a:avLst/>
            <a:gdLst/>
            <a:ahLst/>
            <a:cxnLst/>
            <a:rect l="l" t="t" r="r" b="b"/>
            <a:pathLst>
              <a:path w="82550" h="47625">
                <a:moveTo>
                  <a:pt x="82261" y="0"/>
                </a:moveTo>
                <a:lnTo>
                  <a:pt x="0" y="0"/>
                </a:lnTo>
                <a:lnTo>
                  <a:pt x="0" y="47242"/>
                </a:lnTo>
                <a:lnTo>
                  <a:pt x="82261" y="47242"/>
                </a:lnTo>
                <a:lnTo>
                  <a:pt x="822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OAT</a:t>
            </a:r>
            <a:r>
              <a:rPr u="none" spc="-285" dirty="0"/>
              <a:t>(</a:t>
            </a:r>
            <a:r>
              <a:rPr spc="-285" dirty="0"/>
              <a:t>OPEN</a:t>
            </a:r>
            <a:r>
              <a:rPr spc="-700" dirty="0"/>
              <a:t> </a:t>
            </a:r>
            <a:r>
              <a:rPr spc="-165" dirty="0"/>
              <a:t>AIR</a:t>
            </a:r>
            <a:r>
              <a:rPr spc="-615" dirty="0"/>
              <a:t> </a:t>
            </a:r>
            <a:r>
              <a:rPr spc="-285" dirty="0"/>
              <a:t>THEATRE</a:t>
            </a:r>
            <a:r>
              <a:rPr u="none" spc="-285" dirty="0"/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31077" y="1358899"/>
            <a:ext cx="4926965" cy="1336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57680" algn="l"/>
                <a:tab pos="3475354" algn="l"/>
              </a:tabLst>
            </a:pPr>
            <a:r>
              <a:rPr sz="8600" i="0" u="none" spc="30" dirty="0">
                <a:solidFill>
                  <a:srgbClr val="FADE16"/>
                </a:solidFill>
                <a:latin typeface="Times New Roman"/>
                <a:cs typeface="Times New Roman"/>
              </a:rPr>
              <a:t>10</a:t>
            </a:r>
            <a:r>
              <a:rPr sz="860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860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X</a:t>
            </a:r>
            <a:r>
              <a:rPr sz="860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1</a:t>
            </a:r>
            <a:r>
              <a:rPr sz="8600" i="0" u="none" spc="-1340" dirty="0">
                <a:solidFill>
                  <a:srgbClr val="FADE16"/>
                </a:solidFill>
                <a:latin typeface="Times New Roman"/>
                <a:cs typeface="Times New Roman"/>
              </a:rPr>
              <a:t> </a:t>
            </a:r>
            <a:r>
              <a:rPr sz="860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O</a:t>
            </a:r>
            <a:endParaRPr sz="8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31077" y="986789"/>
            <a:ext cx="5530215" cy="84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350" spc="-148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5350" spc="-180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5350" spc="-434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5350" spc="-440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5350" spc="-919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5350" spc="-434" dirty="0">
                <a:solidFill>
                  <a:srgbClr val="FFFFFF"/>
                </a:solidFill>
                <a:latin typeface="Arial Black"/>
                <a:cs typeface="Arial Black"/>
              </a:rPr>
              <a:t>DIM</a:t>
            </a:r>
            <a:r>
              <a:rPr sz="5350" spc="-79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5350" spc="-434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5350" spc="-207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5350" spc="-434" dirty="0">
                <a:solidFill>
                  <a:srgbClr val="FFFFFF"/>
                </a:solidFill>
                <a:latin typeface="Arial Black"/>
                <a:cs typeface="Arial Black"/>
              </a:rPr>
              <a:t>IO</a:t>
            </a:r>
            <a:r>
              <a:rPr sz="5350" spc="-2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53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060" y="4211828"/>
            <a:ext cx="759460" cy="17868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50" spc="-50" dirty="0">
                <a:solidFill>
                  <a:srgbClr val="FADE16"/>
                </a:solidFill>
                <a:latin typeface="Times New Roman"/>
                <a:cs typeface="Times New Roman"/>
              </a:rPr>
              <a:t>3</a:t>
            </a:r>
            <a:endParaRPr sz="115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38882" y="4428820"/>
            <a:ext cx="1962150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spc="-919" dirty="0">
                <a:solidFill>
                  <a:srgbClr val="FFFFFF"/>
                </a:solidFill>
                <a:latin typeface="Arial Black"/>
                <a:cs typeface="Arial Black"/>
              </a:rPr>
              <a:t>DAYS</a:t>
            </a:r>
            <a:endParaRPr sz="59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38882" y="4990922"/>
            <a:ext cx="3540125" cy="925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spc="-1070" dirty="0">
                <a:solidFill>
                  <a:srgbClr val="FFFFFF"/>
                </a:solidFill>
                <a:latin typeface="Arial Black"/>
                <a:cs typeface="Arial Black"/>
              </a:rPr>
              <a:t>DUR</a:t>
            </a:r>
            <a:r>
              <a:rPr sz="5900" spc="-108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5900" spc="-107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5900" spc="-1090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5900" spc="-108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5900" spc="-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endParaRPr sz="59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4378" y="4475733"/>
            <a:ext cx="4817110" cy="1278890"/>
          </a:xfrm>
          <a:prstGeom prst="rect">
            <a:avLst/>
          </a:prstGeom>
        </p:spPr>
        <p:txBody>
          <a:bodyPr vert="horz" wrap="square" lIns="0" tIns="236854" rIns="0" bIns="0" rtlCol="0">
            <a:spAutoFit/>
          </a:bodyPr>
          <a:lstStyle/>
          <a:p>
            <a:pPr marL="12700" marR="5080">
              <a:lnSpc>
                <a:spcPct val="69600"/>
              </a:lnSpc>
              <a:spcBef>
                <a:spcPts val="1864"/>
              </a:spcBef>
              <a:tabLst>
                <a:tab pos="685800" algn="l"/>
                <a:tab pos="775335" algn="l"/>
                <a:tab pos="1427480" algn="l"/>
                <a:tab pos="2100580" algn="l"/>
                <a:tab pos="2130425" algn="l"/>
                <a:tab pos="2842260" algn="l"/>
                <a:tab pos="3264535" algn="l"/>
                <a:tab pos="3515360" algn="l"/>
                <a:tab pos="3948429" algn="l"/>
                <a:tab pos="4222115" algn="l"/>
                <a:tab pos="4392930" algn="l"/>
              </a:tabLst>
            </a:pP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O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P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1155" dirty="0">
                <a:solidFill>
                  <a:srgbClr val="FADE16"/>
                </a:solidFill>
                <a:latin typeface="Times New Roman"/>
                <a:cs typeface="Times New Roman"/>
              </a:rPr>
              <a:t> 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E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N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A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I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R T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H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E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A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T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R</a:t>
            </a:r>
            <a:r>
              <a:rPr sz="4850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4850" spc="-50" dirty="0">
                <a:solidFill>
                  <a:srgbClr val="FADE16"/>
                </a:solidFill>
                <a:latin typeface="Times New Roman"/>
                <a:cs typeface="Times New Roman"/>
              </a:rPr>
              <a:t>E</a:t>
            </a:r>
            <a:endParaRPr sz="48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55728" y="4516069"/>
            <a:ext cx="2546985" cy="1207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995044" algn="l"/>
                <a:tab pos="1978025" algn="l"/>
              </a:tabLst>
            </a:pPr>
            <a:r>
              <a:rPr sz="7750" spc="-50" dirty="0">
                <a:solidFill>
                  <a:srgbClr val="FADE16"/>
                </a:solidFill>
                <a:latin typeface="Times New Roman"/>
                <a:cs typeface="Times New Roman"/>
              </a:rPr>
              <a:t>3</a:t>
            </a:r>
            <a:r>
              <a:rPr sz="77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7750" spc="-50" dirty="0">
                <a:solidFill>
                  <a:srgbClr val="FADE16"/>
                </a:solidFill>
                <a:latin typeface="Times New Roman"/>
                <a:cs typeface="Times New Roman"/>
              </a:rPr>
              <a:t>0</a:t>
            </a:r>
            <a:r>
              <a:rPr sz="7750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7750" spc="-50" dirty="0">
                <a:solidFill>
                  <a:srgbClr val="FADE16"/>
                </a:solidFill>
                <a:latin typeface="Times New Roman"/>
                <a:cs typeface="Times New Roman"/>
              </a:rPr>
              <a:t>+</a:t>
            </a:r>
            <a:endParaRPr sz="77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70020" y="4591253"/>
            <a:ext cx="1668780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50" spc="-835" dirty="0">
                <a:solidFill>
                  <a:srgbClr val="FFFFFF"/>
                </a:solidFill>
                <a:latin typeface="Arial Black"/>
                <a:cs typeface="Arial Black"/>
              </a:rPr>
              <a:t>TOTA</a:t>
            </a:r>
            <a:r>
              <a:rPr sz="4350" spc="-10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endParaRPr sz="43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863442" y="5011039"/>
            <a:ext cx="1957705" cy="689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50" spc="-695" dirty="0">
                <a:solidFill>
                  <a:srgbClr val="FFFFFF"/>
                </a:solidFill>
                <a:latin typeface="Arial Black"/>
                <a:cs typeface="Arial Black"/>
              </a:rPr>
              <a:t>ST</a:t>
            </a:r>
            <a:r>
              <a:rPr sz="4350" spc="-700" dirty="0">
                <a:solidFill>
                  <a:srgbClr val="FFFFFF"/>
                </a:solidFill>
                <a:latin typeface="Arial Black"/>
                <a:cs typeface="Arial Black"/>
              </a:rPr>
              <a:t>A</a:t>
            </a:r>
            <a:r>
              <a:rPr sz="4350" spc="-695" dirty="0">
                <a:solidFill>
                  <a:srgbClr val="FFFFFF"/>
                </a:solidFill>
                <a:latin typeface="Arial Black"/>
                <a:cs typeface="Arial Black"/>
              </a:rPr>
              <a:t>LL</a:t>
            </a:r>
            <a:r>
              <a:rPr sz="4350" spc="-1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43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2190" y="7369885"/>
            <a:ext cx="6120765" cy="1355090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R="6350" algn="ctr">
              <a:lnSpc>
                <a:spcPct val="100000"/>
              </a:lnSpc>
              <a:spcBef>
                <a:spcPts val="690"/>
              </a:spcBef>
            </a:pPr>
            <a:r>
              <a:rPr sz="3150" spc="-10" dirty="0">
                <a:solidFill>
                  <a:srgbClr val="FFFFFF"/>
                </a:solidFill>
                <a:latin typeface="Arial Black"/>
                <a:cs typeface="Arial Black"/>
              </a:rPr>
              <a:t>AMOUNT</a:t>
            </a:r>
            <a:endParaRPr sz="3150">
              <a:latin typeface="Arial Black"/>
              <a:cs typeface="Arial Black"/>
            </a:endParaRP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sz="2450" spc="-105" dirty="0">
                <a:solidFill>
                  <a:srgbClr val="ECD004"/>
                </a:solidFill>
                <a:latin typeface="Arial Black"/>
                <a:cs typeface="Arial Black"/>
              </a:rPr>
              <a:t>INR</a:t>
            </a:r>
            <a:r>
              <a:rPr sz="2450" spc="-265" dirty="0">
                <a:solidFill>
                  <a:srgbClr val="ECD004"/>
                </a:solidFill>
                <a:latin typeface="Arial Black"/>
                <a:cs typeface="Arial Black"/>
              </a:rPr>
              <a:t> </a:t>
            </a:r>
            <a:r>
              <a:rPr sz="2450" spc="-240" dirty="0">
                <a:solidFill>
                  <a:srgbClr val="ECD004"/>
                </a:solidFill>
                <a:latin typeface="Arial Black"/>
                <a:cs typeface="Arial Black"/>
              </a:rPr>
              <a:t>40K+(DEPENDS</a:t>
            </a:r>
            <a:r>
              <a:rPr sz="2450" spc="-310" dirty="0">
                <a:solidFill>
                  <a:srgbClr val="ECD004"/>
                </a:solidFill>
                <a:latin typeface="Arial Black"/>
                <a:cs typeface="Arial Black"/>
              </a:rPr>
              <a:t> </a:t>
            </a:r>
            <a:r>
              <a:rPr sz="2450" spc="-35" dirty="0">
                <a:solidFill>
                  <a:srgbClr val="ECD004"/>
                </a:solidFill>
                <a:latin typeface="Arial Black"/>
                <a:cs typeface="Arial Black"/>
              </a:rPr>
              <a:t>ON</a:t>
            </a:r>
            <a:r>
              <a:rPr sz="2450" spc="-155" dirty="0">
                <a:solidFill>
                  <a:srgbClr val="ECD004"/>
                </a:solidFill>
                <a:latin typeface="Arial Black"/>
                <a:cs typeface="Arial Black"/>
              </a:rPr>
              <a:t> </a:t>
            </a:r>
            <a:r>
              <a:rPr sz="2450" spc="-220" dirty="0">
                <a:solidFill>
                  <a:srgbClr val="ECD004"/>
                </a:solidFill>
                <a:latin typeface="Arial Black"/>
                <a:cs typeface="Arial Black"/>
              </a:rPr>
              <a:t>THE</a:t>
            </a:r>
            <a:r>
              <a:rPr sz="2450" spc="-409" dirty="0">
                <a:solidFill>
                  <a:srgbClr val="ECD004"/>
                </a:solidFill>
                <a:latin typeface="Arial Black"/>
                <a:cs typeface="Arial Black"/>
              </a:rPr>
              <a:t> </a:t>
            </a:r>
            <a:r>
              <a:rPr sz="2450" spc="-75" dirty="0">
                <a:solidFill>
                  <a:srgbClr val="ECD004"/>
                </a:solidFill>
                <a:latin typeface="Arial Black"/>
                <a:cs typeface="Arial Black"/>
              </a:rPr>
              <a:t>LOCATION)</a:t>
            </a:r>
            <a:endParaRPr sz="2450">
              <a:latin typeface="Arial Black"/>
              <a:cs typeface="Arial Black"/>
            </a:endParaRPr>
          </a:p>
          <a:p>
            <a:pPr marR="8255" algn="ctr">
              <a:lnSpc>
                <a:spcPct val="100000"/>
              </a:lnSpc>
              <a:spcBef>
                <a:spcPts val="5"/>
              </a:spcBef>
            </a:pPr>
            <a:r>
              <a:rPr sz="2250" spc="-185" dirty="0">
                <a:solidFill>
                  <a:srgbClr val="FFFFFF"/>
                </a:solidFill>
                <a:latin typeface="Arial Black"/>
                <a:cs typeface="Arial Black"/>
              </a:rPr>
              <a:t>+4K</a:t>
            </a:r>
            <a:r>
              <a:rPr sz="2250" spc="-38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250" spc="-60" dirty="0">
                <a:solidFill>
                  <a:srgbClr val="FFFFFF"/>
                </a:solidFill>
                <a:latin typeface="Arial Black"/>
                <a:cs typeface="Arial Black"/>
              </a:rPr>
              <a:t>worth</a:t>
            </a:r>
            <a:r>
              <a:rPr sz="2250" spc="-1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250" spc="-100" dirty="0">
                <a:solidFill>
                  <a:srgbClr val="FFFFFF"/>
                </a:solidFill>
                <a:latin typeface="Arial Black"/>
                <a:cs typeface="Arial Black"/>
              </a:rPr>
              <a:t>FOOD</a:t>
            </a:r>
            <a:r>
              <a:rPr sz="2250" spc="-2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250" spc="-10" dirty="0">
                <a:solidFill>
                  <a:srgbClr val="FFFFFF"/>
                </a:solidFill>
                <a:latin typeface="Arial Black"/>
                <a:cs typeface="Arial Black"/>
              </a:rPr>
              <a:t>COUPON</a:t>
            </a:r>
            <a:endParaRPr sz="22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1315" y="1030605"/>
            <a:ext cx="4946650" cy="1927225"/>
          </a:xfrm>
          <a:prstGeom prst="rect">
            <a:avLst/>
          </a:prstGeom>
        </p:spPr>
        <p:txBody>
          <a:bodyPr vert="horz" wrap="square" lIns="0" tIns="228600" rIns="0" bIns="0" rtlCol="0">
            <a:spAutoFit/>
          </a:bodyPr>
          <a:lstStyle/>
          <a:p>
            <a:pPr marL="1027430" marR="5080" indent="-1015365">
              <a:lnSpc>
                <a:spcPct val="79600"/>
              </a:lnSpc>
              <a:spcBef>
                <a:spcPts val="1800"/>
              </a:spcBef>
              <a:tabLst>
                <a:tab pos="1010285" algn="l"/>
                <a:tab pos="2105660" algn="l"/>
                <a:tab pos="2153920" algn="l"/>
                <a:tab pos="3200400" algn="l"/>
                <a:tab pos="3280410" algn="l"/>
                <a:tab pos="4295775" algn="l"/>
              </a:tabLst>
            </a:pP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T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H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A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N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K Y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O</a:t>
            </a:r>
            <a:r>
              <a:rPr sz="6950" i="0" u="none" dirty="0">
                <a:solidFill>
                  <a:srgbClr val="FADE16"/>
                </a:solidFill>
                <a:latin typeface="Times New Roman"/>
                <a:cs typeface="Times New Roman"/>
              </a:rPr>
              <a:t>		</a:t>
            </a:r>
            <a:r>
              <a:rPr sz="6950" i="0" u="none" spc="-50" dirty="0">
                <a:solidFill>
                  <a:srgbClr val="FADE16"/>
                </a:solidFill>
                <a:latin typeface="Times New Roman"/>
                <a:cs typeface="Times New Roman"/>
              </a:rPr>
              <a:t>U</a:t>
            </a:r>
            <a:endParaRPr sz="69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2532" y="4149090"/>
            <a:ext cx="7207250" cy="749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750" spc="-710" dirty="0">
                <a:solidFill>
                  <a:srgbClr val="FFFFFF"/>
                </a:solidFill>
                <a:latin typeface="Arial Black"/>
                <a:cs typeface="Arial Black"/>
              </a:rPr>
              <a:t>F</a:t>
            </a:r>
            <a:r>
              <a:rPr sz="4750" spc="-72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4750" spc="-25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4750" spc="-7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750" spc="-670" dirty="0">
                <a:solidFill>
                  <a:srgbClr val="FFFFFF"/>
                </a:solidFill>
                <a:latin typeface="Arial Black"/>
                <a:cs typeface="Arial Black"/>
              </a:rPr>
              <a:t>B</a:t>
            </a:r>
            <a:r>
              <a:rPr sz="4750" spc="-665" dirty="0">
                <a:solidFill>
                  <a:srgbClr val="FFFFFF"/>
                </a:solidFill>
                <a:latin typeface="Arial Black"/>
                <a:cs typeface="Arial Black"/>
              </a:rPr>
              <a:t>OOKIN</a:t>
            </a:r>
            <a:r>
              <a:rPr sz="4750" spc="-30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4750" spc="-6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750" spc="-570" dirty="0">
                <a:solidFill>
                  <a:srgbClr val="FFFFFF"/>
                </a:solidFill>
                <a:latin typeface="Arial Black"/>
                <a:cs typeface="Arial Black"/>
              </a:rPr>
              <a:t>CON</a:t>
            </a:r>
            <a:r>
              <a:rPr sz="4750" spc="-56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4750" spc="-570" dirty="0">
                <a:solidFill>
                  <a:srgbClr val="FFFFFF"/>
                </a:solidFill>
                <a:latin typeface="Arial Black"/>
                <a:cs typeface="Arial Black"/>
              </a:rPr>
              <a:t>AC</a:t>
            </a:r>
            <a:r>
              <a:rPr sz="4750" spc="-560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4750" spc="-30" dirty="0">
                <a:solidFill>
                  <a:srgbClr val="FFFFFF"/>
                </a:solidFill>
                <a:latin typeface="Arial Black"/>
                <a:cs typeface="Arial Black"/>
              </a:rPr>
              <a:t>:</a:t>
            </a:r>
            <a:endParaRPr sz="4750">
              <a:latin typeface="Arial Black"/>
              <a:cs typeface="Arial Black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4647" y="6216396"/>
            <a:ext cx="3352800" cy="134416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39595" y="7622870"/>
            <a:ext cx="277495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+91</a:t>
            </a:r>
            <a:r>
              <a:rPr sz="270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dirty="0">
                <a:solidFill>
                  <a:srgbClr val="FFFFFF"/>
                </a:solidFill>
                <a:latin typeface="Arial MT"/>
                <a:cs typeface="Arial MT"/>
              </a:rPr>
              <a:t>80761</a:t>
            </a:r>
            <a:r>
              <a:rPr sz="270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Arial MT"/>
                <a:cs typeface="Arial MT"/>
              </a:rPr>
              <a:t>56502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6535" y="6118859"/>
            <a:ext cx="3619500" cy="132435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716393" y="7466456"/>
            <a:ext cx="2823845" cy="444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+91</a:t>
            </a:r>
            <a:r>
              <a:rPr sz="2750" spc="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95082</a:t>
            </a:r>
            <a:r>
              <a:rPr sz="275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22143</a:t>
            </a:r>
            <a:endParaRPr sz="275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62076" y="6216396"/>
            <a:ext cx="2667000" cy="12771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472287" y="7456372"/>
            <a:ext cx="2821305" cy="4451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+91</a:t>
            </a:r>
            <a:r>
              <a:rPr sz="2750" spc="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FFFFF"/>
                </a:solidFill>
                <a:latin typeface="Arial MT"/>
                <a:cs typeface="Arial MT"/>
              </a:rPr>
              <a:t>79821</a:t>
            </a:r>
            <a:r>
              <a:rPr sz="2750" spc="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FFFFFF"/>
                </a:solidFill>
                <a:latin typeface="Arial MT"/>
                <a:cs typeface="Arial MT"/>
              </a:rPr>
              <a:t>91718</a:t>
            </a:r>
            <a:endParaRPr sz="2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61"/>
              <a:ext cx="18287999" cy="1027023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041111" cy="59222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48887" y="391668"/>
              <a:ext cx="1665732" cy="6370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543" y="5830823"/>
              <a:ext cx="4285488" cy="11521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9919" y="2392679"/>
              <a:ext cx="2787395" cy="9098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pc="-90" dirty="0"/>
              <a:t> 5-6 April </a:t>
            </a:r>
            <a:r>
              <a:rPr spc="-20" dirty="0">
                <a:solidFill>
                  <a:srgbClr val="81DADA"/>
                </a:solidFill>
              </a:rPr>
              <a:t>2025</a:t>
            </a:r>
          </a:p>
          <a:p>
            <a:pPr>
              <a:lnSpc>
                <a:spcPct val="100000"/>
              </a:lnSpc>
            </a:pPr>
            <a:endParaRPr spc="-20" dirty="0">
              <a:solidFill>
                <a:srgbClr val="81DADA"/>
              </a:solidFill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pc="-20" dirty="0">
              <a:solidFill>
                <a:srgbClr val="81DADA"/>
              </a:solidFill>
            </a:endParaRPr>
          </a:p>
          <a:p>
            <a:pPr marL="515620" algn="ctr">
              <a:lnSpc>
                <a:spcPct val="100000"/>
              </a:lnSpc>
            </a:pPr>
            <a:r>
              <a:rPr sz="6400" spc="-335" dirty="0">
                <a:solidFill>
                  <a:srgbClr val="FFFFF5"/>
                </a:solidFill>
              </a:rPr>
              <a:t>50,000+</a:t>
            </a:r>
            <a:r>
              <a:rPr sz="6400" spc="-715" dirty="0">
                <a:solidFill>
                  <a:srgbClr val="FFFFF5"/>
                </a:solidFill>
              </a:rPr>
              <a:t> </a:t>
            </a:r>
            <a:r>
              <a:rPr sz="6400" spc="-10" dirty="0">
                <a:solidFill>
                  <a:srgbClr val="81DADA"/>
                </a:solidFill>
              </a:rPr>
              <a:t>Footfall</a:t>
            </a:r>
            <a:endParaRPr sz="6400" dirty="0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35170" y="2131898"/>
            <a:ext cx="5840095" cy="1421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150" i="0" u="none" spc="-285" dirty="0">
                <a:solidFill>
                  <a:srgbClr val="FFFFF5"/>
                </a:solidFill>
                <a:latin typeface="Verdana"/>
                <a:cs typeface="Verdana"/>
              </a:rPr>
              <a:t>E-</a:t>
            </a:r>
            <a:r>
              <a:rPr sz="9150" i="0" u="none" spc="-265" dirty="0">
                <a:solidFill>
                  <a:srgbClr val="FFFFF5"/>
                </a:solidFill>
                <a:latin typeface="Verdana"/>
                <a:cs typeface="Verdana"/>
              </a:rPr>
              <a:t>SUMMIT</a:t>
            </a:r>
            <a:endParaRPr sz="9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84163"/>
              <a:ext cx="18025871" cy="44013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5" y="0"/>
              <a:ext cx="17382744" cy="97094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33448" y="5544310"/>
              <a:ext cx="3649979" cy="47381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95348" y="5506210"/>
              <a:ext cx="3692652" cy="47807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98024" y="4652770"/>
              <a:ext cx="4158995" cy="5634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9924" y="4613147"/>
              <a:ext cx="4238244" cy="567384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45183" y="1429511"/>
              <a:ext cx="4242815" cy="37109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007083" y="1392936"/>
              <a:ext cx="4276344" cy="37901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158972" y="391668"/>
              <a:ext cx="1667255" cy="6370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78152" y="3393949"/>
              <a:ext cx="94487" cy="9448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8152" y="4507991"/>
              <a:ext cx="94487" cy="96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78152" y="5993891"/>
              <a:ext cx="94487" cy="9601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78152" y="7479793"/>
              <a:ext cx="94487" cy="9601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218182" y="3153917"/>
            <a:ext cx="6365875" cy="5221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5999"/>
              </a:lnSpc>
              <a:spcBef>
                <a:spcPts val="90"/>
              </a:spcBef>
            </a:pP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over</a:t>
            </a:r>
            <a:r>
              <a:rPr sz="21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16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years,</a:t>
            </a:r>
            <a:r>
              <a:rPr sz="210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E-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Cell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DTU</a:t>
            </a:r>
            <a:r>
              <a:rPr sz="21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1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been</a:t>
            </a:r>
            <a:r>
              <a:rPr sz="21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driving 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force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innovation</a:t>
            </a:r>
            <a:r>
              <a:rPr sz="21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entrepreneurship,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cultivating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thriving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entrepreneurial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ecosystem.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We’ve</a:t>
            </a:r>
            <a:r>
              <a:rPr sz="21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built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strong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legacy</a:t>
            </a:r>
            <a:r>
              <a:rPr sz="21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mentorship,</a:t>
            </a:r>
            <a:endParaRPr sz="2100">
              <a:latin typeface="Verdana"/>
              <a:cs typeface="Verdana"/>
            </a:endParaRPr>
          </a:p>
          <a:p>
            <a:pPr marL="12700" marR="758825">
              <a:lnSpc>
                <a:spcPct val="115999"/>
              </a:lnSpc>
              <a:spcBef>
                <a:spcPts val="10"/>
              </a:spcBef>
            </a:pPr>
            <a:r>
              <a:rPr sz="2100" spc="-100" dirty="0">
                <a:solidFill>
                  <a:srgbClr val="FFFFFF"/>
                </a:solidFill>
                <a:latin typeface="Verdana"/>
                <a:cs typeface="Verdana"/>
              </a:rPr>
              <a:t>bridging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aspiring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entrepreneurs</a:t>
            </a:r>
            <a:r>
              <a:rPr sz="2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Verdana"/>
                <a:cs typeface="Verdana"/>
              </a:rPr>
              <a:t>venture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capitalists,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industry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leaders,</a:t>
            </a:r>
            <a:r>
              <a:rPr sz="21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business experts.</a:t>
            </a:r>
            <a:endParaRPr sz="2100">
              <a:latin typeface="Verdana"/>
              <a:cs typeface="Verdana"/>
            </a:endParaRPr>
          </a:p>
          <a:p>
            <a:pPr marL="12700" marR="549275">
              <a:lnSpc>
                <a:spcPct val="116100"/>
              </a:lnSpc>
            </a:pP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21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premier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entrepreneurship</a:t>
            </a:r>
            <a:r>
              <a:rPr sz="21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hub</a:t>
            </a:r>
            <a:r>
              <a:rPr sz="21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at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Delhi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Technological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University,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1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transform</a:t>
            </a:r>
            <a:r>
              <a:rPr sz="21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young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minds</a:t>
            </a:r>
            <a:r>
              <a:rPr sz="2100" spc="-1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1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bold</a:t>
            </a:r>
            <a:r>
              <a:rPr sz="21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innovators</a:t>
            </a:r>
            <a:r>
              <a:rPr sz="21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future</a:t>
            </a:r>
            <a:r>
              <a:rPr sz="21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industry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leaders.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Our</a:t>
            </a:r>
            <a:r>
              <a:rPr sz="21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extensive</a:t>
            </a:r>
            <a:r>
              <a:rPr sz="21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network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fosters</a:t>
            </a:r>
            <a:r>
              <a:rPr sz="21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real-</a:t>
            </a:r>
            <a:r>
              <a:rPr sz="2100" spc="-60" dirty="0">
                <a:solidFill>
                  <a:srgbClr val="FFFFFF"/>
                </a:solidFill>
                <a:latin typeface="Verdana"/>
                <a:cs typeface="Verdana"/>
              </a:rPr>
              <a:t>world</a:t>
            </a:r>
            <a:r>
              <a:rPr sz="21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impact</a:t>
            </a:r>
            <a:endParaRPr sz="2100">
              <a:latin typeface="Verdana"/>
              <a:cs typeface="Verdana"/>
            </a:endParaRPr>
          </a:p>
          <a:p>
            <a:pPr marL="12700" marR="839469">
              <a:lnSpc>
                <a:spcPct val="115700"/>
              </a:lnSpc>
              <a:spcBef>
                <a:spcPts val="15"/>
              </a:spcBef>
            </a:pP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1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collaborations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fuel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sustainable </a:t>
            </a:r>
            <a:r>
              <a:rPr sz="2100" spc="-95" dirty="0">
                <a:solidFill>
                  <a:srgbClr val="FFFFFF"/>
                </a:solidFill>
                <a:latin typeface="Verdana"/>
                <a:cs typeface="Verdana"/>
              </a:rPr>
              <a:t>growth</a:t>
            </a:r>
            <a:r>
              <a:rPr sz="21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innovation.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764919" y="1831085"/>
            <a:ext cx="497967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i="0" u="none" spc="-190" dirty="0">
                <a:solidFill>
                  <a:srgbClr val="81DADA"/>
                </a:solidFill>
                <a:latin typeface="Verdana"/>
                <a:cs typeface="Verdana"/>
              </a:rPr>
              <a:t>ABOUT</a:t>
            </a:r>
            <a:r>
              <a:rPr sz="5600" i="0" u="none" spc="-545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5600" i="0" u="none" spc="-185" dirty="0">
                <a:solidFill>
                  <a:srgbClr val="81DADA"/>
                </a:solidFill>
                <a:latin typeface="Verdana"/>
                <a:cs typeface="Verdana"/>
              </a:rPr>
              <a:t>E-</a:t>
            </a:r>
            <a:r>
              <a:rPr sz="5600" i="0" u="none" spc="-114" dirty="0">
                <a:solidFill>
                  <a:srgbClr val="81DADA"/>
                </a:solidFill>
                <a:latin typeface="Verdana"/>
                <a:cs typeface="Verdana"/>
              </a:rPr>
              <a:t>CELL</a:t>
            </a:r>
            <a:endParaRPr sz="5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64739" y="6497167"/>
            <a:ext cx="2153920" cy="1052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4629">
              <a:lnSpc>
                <a:spcPct val="116199"/>
              </a:lnSpc>
              <a:spcBef>
                <a:spcPts val="100"/>
              </a:spcBef>
            </a:pPr>
            <a:r>
              <a:rPr sz="2900" spc="-80" dirty="0">
                <a:solidFill>
                  <a:srgbClr val="81DADA"/>
                </a:solidFill>
                <a:latin typeface="Verdana"/>
                <a:cs typeface="Verdana"/>
              </a:rPr>
              <a:t>The</a:t>
            </a:r>
            <a:r>
              <a:rPr sz="2900" spc="-335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125" dirty="0">
                <a:solidFill>
                  <a:srgbClr val="81DADA"/>
                </a:solidFill>
                <a:latin typeface="Verdana"/>
                <a:cs typeface="Verdana"/>
              </a:rPr>
              <a:t>OG</a:t>
            </a:r>
            <a:r>
              <a:rPr sz="2900" spc="-385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25" dirty="0">
                <a:solidFill>
                  <a:srgbClr val="81DADA"/>
                </a:solidFill>
                <a:latin typeface="Verdana"/>
                <a:cs typeface="Verdana"/>
              </a:rPr>
              <a:t>of </a:t>
            </a:r>
            <a:r>
              <a:rPr sz="2900" spc="-90" dirty="0">
                <a:solidFill>
                  <a:srgbClr val="81DADA"/>
                </a:solidFill>
                <a:latin typeface="Verdana"/>
                <a:cs typeface="Verdana"/>
              </a:rPr>
              <a:t>the</a:t>
            </a:r>
            <a:r>
              <a:rPr sz="2900" spc="-290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85" dirty="0">
                <a:solidFill>
                  <a:srgbClr val="81DADA"/>
                </a:solidFill>
                <a:latin typeface="Verdana"/>
                <a:cs typeface="Verdana"/>
              </a:rPr>
              <a:t>Colleges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1542" y="2809112"/>
            <a:ext cx="325183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40" dirty="0">
                <a:solidFill>
                  <a:srgbClr val="81DADA"/>
                </a:solidFill>
                <a:latin typeface="Verdana"/>
                <a:cs typeface="Verdana"/>
              </a:rPr>
              <a:t>1,000,000+</a:t>
            </a:r>
            <a:r>
              <a:rPr sz="2900" spc="-260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20" dirty="0">
                <a:solidFill>
                  <a:srgbClr val="81DADA"/>
                </a:solidFill>
                <a:latin typeface="Verdana"/>
                <a:cs typeface="Verdana"/>
              </a:rPr>
              <a:t>Reach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3220" y="6911085"/>
            <a:ext cx="321310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25" dirty="0">
                <a:solidFill>
                  <a:srgbClr val="81DADA"/>
                </a:solidFill>
                <a:latin typeface="Verdana"/>
                <a:cs typeface="Verdana"/>
              </a:rPr>
              <a:t>Next-</a:t>
            </a:r>
            <a:r>
              <a:rPr sz="2900" spc="-105" dirty="0">
                <a:solidFill>
                  <a:srgbClr val="81DADA"/>
                </a:solidFill>
                <a:latin typeface="Verdana"/>
                <a:cs typeface="Verdana"/>
              </a:rPr>
              <a:t>Gen</a:t>
            </a:r>
            <a:r>
              <a:rPr sz="2900" spc="-270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60" dirty="0">
                <a:solidFill>
                  <a:srgbClr val="81DADA"/>
                </a:solidFill>
                <a:latin typeface="Verdana"/>
                <a:cs typeface="Verdana"/>
              </a:rPr>
              <a:t>Connect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54767" y="2885059"/>
            <a:ext cx="3161030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140" dirty="0">
                <a:solidFill>
                  <a:srgbClr val="81DADA"/>
                </a:solidFill>
                <a:latin typeface="Verdana"/>
                <a:cs typeface="Verdana"/>
              </a:rPr>
              <a:t>50,000+</a:t>
            </a:r>
            <a:r>
              <a:rPr sz="2900" spc="-340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80" dirty="0">
                <a:solidFill>
                  <a:srgbClr val="81DADA"/>
                </a:solidFill>
                <a:latin typeface="Verdana"/>
                <a:cs typeface="Verdana"/>
              </a:rPr>
              <a:t>Students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12800" y="6883145"/>
            <a:ext cx="252349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60" dirty="0">
                <a:solidFill>
                  <a:srgbClr val="81DADA"/>
                </a:solidFill>
                <a:latin typeface="Verdana"/>
                <a:cs typeface="Verdana"/>
              </a:rPr>
              <a:t>200+</a:t>
            </a:r>
            <a:r>
              <a:rPr sz="2900" spc="-370" dirty="0">
                <a:solidFill>
                  <a:srgbClr val="81DADA"/>
                </a:solidFill>
                <a:latin typeface="Verdana"/>
                <a:cs typeface="Verdana"/>
              </a:rPr>
              <a:t> </a:t>
            </a:r>
            <a:r>
              <a:rPr sz="2900" spc="-50" dirty="0">
                <a:solidFill>
                  <a:srgbClr val="81DADA"/>
                </a:solidFill>
                <a:latin typeface="Verdana"/>
                <a:cs typeface="Verdana"/>
              </a:rPr>
              <a:t>Colleges</a:t>
            </a:r>
            <a:endParaRPr sz="2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961" y="6041263"/>
            <a:ext cx="391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79463" y="6041263"/>
            <a:ext cx="391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22306" y="2042286"/>
            <a:ext cx="391795" cy="376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29235" y="6041263"/>
            <a:ext cx="39179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" dirty="0">
                <a:solidFill>
                  <a:srgbClr val="FFFFFF"/>
                </a:solidFill>
                <a:latin typeface="Verdana"/>
                <a:cs typeface="Verdana"/>
              </a:rPr>
              <a:t>05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791706" y="864235"/>
            <a:ext cx="453263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i="0" u="none" spc="-200" dirty="0">
                <a:latin typeface="Verdana"/>
                <a:cs typeface="Verdana"/>
              </a:rPr>
              <a:t>WHY</a:t>
            </a:r>
            <a:r>
              <a:rPr sz="5600" i="0" u="none" spc="-590" dirty="0">
                <a:latin typeface="Verdana"/>
                <a:cs typeface="Verdana"/>
              </a:rPr>
              <a:t> </a:t>
            </a:r>
            <a:r>
              <a:rPr sz="5600" i="0" u="none" spc="-185" dirty="0">
                <a:latin typeface="Verdana"/>
                <a:cs typeface="Verdana"/>
              </a:rPr>
              <a:t>E-CELL?</a:t>
            </a:r>
            <a:endParaRPr sz="56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1340" y="2046224"/>
            <a:ext cx="39433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-25" dirty="0">
                <a:solidFill>
                  <a:srgbClr val="FFFFFF"/>
                </a:solidFill>
                <a:latin typeface="Verdana"/>
                <a:cs typeface="Verdana"/>
              </a:rPr>
              <a:t>01</a:t>
            </a:r>
            <a:endParaRPr sz="235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18240755" cy="102824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253216" y="2371344"/>
            <a:ext cx="2562225" cy="2562225"/>
            <a:chOff x="11253216" y="2371344"/>
            <a:chExt cx="2562225" cy="25622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6076" y="2394204"/>
              <a:ext cx="2513076" cy="25130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53216" y="2371344"/>
              <a:ext cx="2561843" cy="256184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08303" y="2371344"/>
            <a:ext cx="2562225" cy="2562225"/>
            <a:chOff x="908303" y="2371344"/>
            <a:chExt cx="2562225" cy="25622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1163" y="2394204"/>
              <a:ext cx="2513076" cy="25130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303" y="2371344"/>
              <a:ext cx="2561844" cy="256184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7606283" y="2371344"/>
            <a:ext cx="2562225" cy="2562225"/>
            <a:chOff x="7606283" y="2371344"/>
            <a:chExt cx="2562225" cy="256222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9143" y="2394204"/>
              <a:ext cx="2513076" cy="25130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6283" y="2371344"/>
              <a:ext cx="2561844" cy="256184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08303" y="6152388"/>
            <a:ext cx="2562225" cy="2563495"/>
            <a:chOff x="908303" y="6152388"/>
            <a:chExt cx="2562225" cy="256349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163" y="6176772"/>
              <a:ext cx="2513076" cy="25115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303" y="6152388"/>
              <a:ext cx="2561844" cy="256336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194047" y="6152388"/>
            <a:ext cx="2562225" cy="2563495"/>
            <a:chOff x="4194047" y="6152388"/>
            <a:chExt cx="2562225" cy="256349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18431" y="6176772"/>
              <a:ext cx="2510027" cy="251155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4047" y="6152388"/>
              <a:ext cx="2561844" cy="2563368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193780" y="6152388"/>
            <a:ext cx="2563495" cy="2563495"/>
            <a:chOff x="11193780" y="6152388"/>
            <a:chExt cx="2563495" cy="256349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18164" y="6176772"/>
              <a:ext cx="2511551" cy="251155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93780" y="6152388"/>
              <a:ext cx="2563368" cy="256336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230623" y="2371344"/>
            <a:ext cx="2562225" cy="2562225"/>
            <a:chOff x="4230623" y="2371344"/>
            <a:chExt cx="2562225" cy="256222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55007" y="2394204"/>
              <a:ext cx="2508504" cy="251307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0623" y="2371344"/>
              <a:ext cx="2561844" cy="2561843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7566659" y="6152388"/>
            <a:ext cx="2562225" cy="2563495"/>
            <a:chOff x="7566659" y="6152388"/>
            <a:chExt cx="2562225" cy="256349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89519" y="6176772"/>
              <a:ext cx="2513076" cy="251155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6659" y="6152388"/>
              <a:ext cx="2561844" cy="2563368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4871191" y="2371344"/>
            <a:ext cx="2562225" cy="2562225"/>
            <a:chOff x="14871191" y="2371344"/>
            <a:chExt cx="2562225" cy="2562225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95575" y="2394204"/>
              <a:ext cx="2511552" cy="251307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1191" y="2371344"/>
              <a:ext cx="2561844" cy="2561843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4813280" y="6152388"/>
            <a:ext cx="2562225" cy="2563495"/>
            <a:chOff x="14813280" y="6152388"/>
            <a:chExt cx="2562225" cy="2563495"/>
          </a:xfrm>
        </p:grpSpPr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36140" y="6176772"/>
              <a:ext cx="2513075" cy="251155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3280" y="6152388"/>
              <a:ext cx="2561844" cy="2563368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158971" y="391668"/>
            <a:ext cx="1667255" cy="637031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910539" y="5015657"/>
            <a:ext cx="2609215" cy="7131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55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Verdana"/>
                <a:cs typeface="Verdana"/>
              </a:rPr>
              <a:t>Ashneer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Grover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Shark,</a:t>
            </a:r>
            <a:r>
              <a:rPr sz="18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Shark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Tank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India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4545" y="8778950"/>
            <a:ext cx="3428365" cy="739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17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Vijay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Shekhar</a:t>
            </a:r>
            <a:r>
              <a:rPr sz="20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Sharma </a:t>
            </a:r>
            <a:r>
              <a:rPr sz="2000" spc="-50" dirty="0">
                <a:solidFill>
                  <a:srgbClr val="FFFFFF"/>
                </a:solidFill>
                <a:latin typeface="Verdana"/>
                <a:cs typeface="Verdana"/>
              </a:rPr>
              <a:t>Founder</a:t>
            </a:r>
            <a:r>
              <a:rPr sz="20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CEO,</a:t>
            </a:r>
            <a:r>
              <a:rPr sz="20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Paytm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62347" y="8790826"/>
            <a:ext cx="1870710" cy="7137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Verdana"/>
                <a:cs typeface="Verdana"/>
              </a:rPr>
              <a:t>Bipin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Kaul</a:t>
            </a:r>
            <a:endParaRPr sz="2000">
              <a:latin typeface="Verdana"/>
              <a:cs typeface="Verdana"/>
            </a:endParaRPr>
          </a:p>
          <a:p>
            <a:pPr marL="635" algn="ctr">
              <a:lnSpc>
                <a:spcPct val="100000"/>
              </a:lnSpc>
              <a:spcBef>
                <a:spcPts val="405"/>
              </a:spcBef>
            </a:pP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CEO,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Paytm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226433" y="4985227"/>
            <a:ext cx="2607310" cy="7143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Alakh</a:t>
            </a:r>
            <a:r>
              <a:rPr sz="2000" spc="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Pandey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Founder,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PhysicsWallah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698105" y="8809689"/>
            <a:ext cx="2061210" cy="7143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Mrs.</a:t>
            </a:r>
            <a:r>
              <a:rPr sz="200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Kiran</a:t>
            </a:r>
            <a:r>
              <a:rPr sz="2000" spc="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Bedi</a:t>
            </a:r>
            <a:endParaRPr sz="2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Former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LG</a:t>
            </a:r>
            <a:r>
              <a:rPr sz="18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IPS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726806" y="4985227"/>
            <a:ext cx="2407285" cy="7143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Ms.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Rahul</a:t>
            </a:r>
            <a:r>
              <a:rPr sz="20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Chadha</a:t>
            </a:r>
            <a:endParaRPr sz="2000">
              <a:latin typeface="Verdana"/>
              <a:cs typeface="Verdana"/>
            </a:endParaRPr>
          </a:p>
          <a:p>
            <a:pPr marL="67310">
              <a:lnSpc>
                <a:spcPct val="100000"/>
              </a:lnSpc>
              <a:spcBef>
                <a:spcPts val="405"/>
              </a:spcBef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Founder,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Food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Panda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947272" y="8790826"/>
            <a:ext cx="3134360" cy="7137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8890" algn="ctr">
              <a:lnSpc>
                <a:spcPct val="100000"/>
              </a:lnSpc>
              <a:spcBef>
                <a:spcPts val="55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Verdana"/>
                <a:cs typeface="Verdana"/>
              </a:rPr>
              <a:t>Vinod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Verdana"/>
                <a:cs typeface="Verdana"/>
              </a:rPr>
              <a:t>Dham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Founder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Pentium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Chip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046079" y="5020867"/>
            <a:ext cx="3048635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509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Verdana"/>
                <a:cs typeface="Verdana"/>
              </a:rPr>
              <a:t>Ankur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Verdana"/>
                <a:cs typeface="Verdana"/>
              </a:rPr>
              <a:t>Warikoo</a:t>
            </a:r>
            <a:endParaRPr sz="20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09"/>
              </a:spcBef>
            </a:pPr>
            <a:r>
              <a:rPr sz="2000" spc="-60" dirty="0">
                <a:solidFill>
                  <a:srgbClr val="FFFFFF"/>
                </a:solidFill>
                <a:latin typeface="Verdana"/>
                <a:cs typeface="Verdana"/>
              </a:rPr>
              <a:t>Author</a:t>
            </a:r>
            <a:r>
              <a:rPr sz="20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000" spc="-1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Verdana"/>
                <a:cs typeface="Verdana"/>
              </a:rPr>
              <a:t>Entrepreneur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898751" y="8790826"/>
            <a:ext cx="2407920" cy="71374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Nikhil</a:t>
            </a:r>
            <a:r>
              <a:rPr sz="2000" spc="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Verdana"/>
                <a:cs typeface="Verdana"/>
              </a:rPr>
              <a:t>Kamath</a:t>
            </a:r>
            <a:endParaRPr sz="2000">
              <a:latin typeface="Verdana"/>
              <a:cs typeface="Verdana"/>
            </a:endParaRPr>
          </a:p>
          <a:p>
            <a:pPr marL="113030">
              <a:lnSpc>
                <a:spcPct val="100000"/>
              </a:lnSpc>
              <a:spcBef>
                <a:spcPts val="405"/>
              </a:spcBef>
            </a:pP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18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founder,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Zerodha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085567" y="5020867"/>
            <a:ext cx="2176145" cy="7397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Mr.</a:t>
            </a:r>
            <a:r>
              <a:rPr sz="20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FFFFFF"/>
                </a:solidFill>
                <a:latin typeface="Verdana"/>
                <a:cs typeface="Verdana"/>
              </a:rPr>
              <a:t>Raj</a:t>
            </a:r>
            <a:r>
              <a:rPr sz="2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Verdana"/>
                <a:cs typeface="Verdana"/>
              </a:rPr>
              <a:t>Shamani</a:t>
            </a:r>
            <a:endParaRPr sz="2000">
              <a:latin typeface="Verdana"/>
              <a:cs typeface="Verdana"/>
            </a:endParaRPr>
          </a:p>
          <a:p>
            <a:pPr marR="46355" algn="ctr">
              <a:lnSpc>
                <a:spcPct val="100000"/>
              </a:lnSpc>
              <a:spcBef>
                <a:spcPts val="409"/>
              </a:spcBef>
            </a:pPr>
            <a:r>
              <a:rPr sz="2000" spc="-10" dirty="0">
                <a:solidFill>
                  <a:srgbClr val="FFFFFF"/>
                </a:solidFill>
                <a:latin typeface="Verdana"/>
                <a:cs typeface="Verdana"/>
              </a:rPr>
              <a:t>Entrepreneur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357365" y="1136726"/>
            <a:ext cx="5575300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i="0" u="none" spc="-155" dirty="0">
                <a:latin typeface="Verdana"/>
                <a:cs typeface="Verdana"/>
              </a:rPr>
              <a:t>PAST</a:t>
            </a:r>
            <a:r>
              <a:rPr sz="5600" i="0" u="none" spc="-555" dirty="0">
                <a:latin typeface="Verdana"/>
                <a:cs typeface="Verdana"/>
              </a:rPr>
              <a:t> </a:t>
            </a:r>
            <a:r>
              <a:rPr sz="5600" i="0" u="none" spc="-160" dirty="0">
                <a:latin typeface="Verdana"/>
                <a:cs typeface="Verdana"/>
              </a:rPr>
              <a:t>SPEAKERS</a:t>
            </a:r>
            <a:endParaRPr sz="5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12121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089404"/>
            <a:ext cx="8382000" cy="3792220"/>
            <a:chOff x="0" y="2089404"/>
            <a:chExt cx="8382000" cy="3792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27504"/>
              <a:ext cx="8340851" cy="37139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089404"/>
              <a:ext cx="8381999" cy="379171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6108191"/>
            <a:ext cx="8382000" cy="3904615"/>
            <a:chOff x="0" y="6108191"/>
            <a:chExt cx="8382000" cy="39046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46291"/>
              <a:ext cx="8340851" cy="3828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6108191"/>
              <a:ext cx="8381999" cy="390448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9838943" y="2089404"/>
            <a:ext cx="8449310" cy="3792220"/>
            <a:chOff x="9838943" y="2089404"/>
            <a:chExt cx="8449310" cy="379222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77043" y="2127504"/>
              <a:ext cx="8410956" cy="37109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38943" y="2089404"/>
              <a:ext cx="8447532" cy="379171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81616" y="6327647"/>
            <a:ext cx="8406384" cy="3826764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96378" y="711530"/>
            <a:ext cx="310197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600" i="0" u="none" spc="-150" dirty="0">
                <a:solidFill>
                  <a:srgbClr val="81DADA"/>
                </a:solidFill>
                <a:latin typeface="Verdana"/>
                <a:cs typeface="Verdana"/>
              </a:rPr>
              <a:t>GALLERY</a:t>
            </a:r>
            <a:endParaRPr sz="5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000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44671" y="1580388"/>
            <a:ext cx="1019555" cy="10195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5438121" y="4030979"/>
            <a:ext cx="1007744" cy="1010919"/>
          </a:xfrm>
          <a:custGeom>
            <a:avLst/>
            <a:gdLst/>
            <a:ahLst/>
            <a:cxnLst/>
            <a:rect l="l" t="t" r="r" b="b"/>
            <a:pathLst>
              <a:path w="1007744" h="1010920">
                <a:moveTo>
                  <a:pt x="1007237" y="83820"/>
                </a:moveTo>
                <a:lnTo>
                  <a:pt x="1001014" y="51308"/>
                </a:lnTo>
                <a:lnTo>
                  <a:pt x="983234" y="24638"/>
                </a:lnTo>
                <a:lnTo>
                  <a:pt x="956691" y="6604"/>
                </a:lnTo>
                <a:lnTo>
                  <a:pt x="923925" y="0"/>
                </a:lnTo>
                <a:lnTo>
                  <a:pt x="859282" y="0"/>
                </a:lnTo>
                <a:lnTo>
                  <a:pt x="859282" y="554355"/>
                </a:lnTo>
                <a:lnTo>
                  <a:pt x="858774" y="833501"/>
                </a:lnTo>
                <a:lnTo>
                  <a:pt x="709422" y="833501"/>
                </a:lnTo>
                <a:lnTo>
                  <a:pt x="704596" y="554355"/>
                </a:lnTo>
                <a:lnTo>
                  <a:pt x="676656" y="508254"/>
                </a:lnTo>
                <a:lnTo>
                  <a:pt x="632968" y="497332"/>
                </a:lnTo>
                <a:lnTo>
                  <a:pt x="632206" y="497332"/>
                </a:lnTo>
                <a:lnTo>
                  <a:pt x="585978" y="508508"/>
                </a:lnTo>
                <a:lnTo>
                  <a:pt x="559308" y="532638"/>
                </a:lnTo>
                <a:lnTo>
                  <a:pt x="547243" y="556641"/>
                </a:lnTo>
                <a:lnTo>
                  <a:pt x="544322" y="567563"/>
                </a:lnTo>
                <a:lnTo>
                  <a:pt x="544322" y="833501"/>
                </a:lnTo>
                <a:lnTo>
                  <a:pt x="393788" y="833501"/>
                </a:lnTo>
                <a:lnTo>
                  <a:pt x="393788" y="385610"/>
                </a:lnTo>
                <a:lnTo>
                  <a:pt x="298323" y="385610"/>
                </a:lnTo>
                <a:lnTo>
                  <a:pt x="298323" y="833501"/>
                </a:lnTo>
                <a:lnTo>
                  <a:pt x="149479" y="833501"/>
                </a:lnTo>
                <a:lnTo>
                  <a:pt x="149479" y="385572"/>
                </a:lnTo>
                <a:lnTo>
                  <a:pt x="538226" y="385572"/>
                </a:lnTo>
                <a:lnTo>
                  <a:pt x="538226" y="447421"/>
                </a:lnTo>
                <a:lnTo>
                  <a:pt x="539750" y="443865"/>
                </a:lnTo>
                <a:lnTo>
                  <a:pt x="577596" y="403352"/>
                </a:lnTo>
                <a:lnTo>
                  <a:pt x="617601" y="385572"/>
                </a:lnTo>
                <a:lnTo>
                  <a:pt x="660400" y="376682"/>
                </a:lnTo>
                <a:lnTo>
                  <a:pt x="681355" y="375539"/>
                </a:lnTo>
                <a:lnTo>
                  <a:pt x="689737" y="375539"/>
                </a:lnTo>
                <a:lnTo>
                  <a:pt x="763143" y="388874"/>
                </a:lnTo>
                <a:lnTo>
                  <a:pt x="799846" y="409829"/>
                </a:lnTo>
                <a:lnTo>
                  <a:pt x="833628" y="449326"/>
                </a:lnTo>
                <a:lnTo>
                  <a:pt x="851281" y="497078"/>
                </a:lnTo>
                <a:lnTo>
                  <a:pt x="858139" y="537464"/>
                </a:lnTo>
                <a:lnTo>
                  <a:pt x="859282" y="554355"/>
                </a:lnTo>
                <a:lnTo>
                  <a:pt x="859282" y="0"/>
                </a:lnTo>
                <a:lnTo>
                  <a:pt x="308483" y="0"/>
                </a:lnTo>
                <a:lnTo>
                  <a:pt x="308483" y="246634"/>
                </a:lnTo>
                <a:lnTo>
                  <a:pt x="301879" y="279781"/>
                </a:lnTo>
                <a:lnTo>
                  <a:pt x="283718" y="306832"/>
                </a:lnTo>
                <a:lnTo>
                  <a:pt x="256794" y="324993"/>
                </a:lnTo>
                <a:lnTo>
                  <a:pt x="223647" y="331597"/>
                </a:lnTo>
                <a:lnTo>
                  <a:pt x="190627" y="324993"/>
                </a:lnTo>
                <a:lnTo>
                  <a:pt x="163703" y="306832"/>
                </a:lnTo>
                <a:lnTo>
                  <a:pt x="145542" y="279781"/>
                </a:lnTo>
                <a:lnTo>
                  <a:pt x="138938" y="246634"/>
                </a:lnTo>
                <a:lnTo>
                  <a:pt x="145542" y="213614"/>
                </a:lnTo>
                <a:lnTo>
                  <a:pt x="163703" y="186563"/>
                </a:lnTo>
                <a:lnTo>
                  <a:pt x="190627" y="168402"/>
                </a:lnTo>
                <a:lnTo>
                  <a:pt x="223647" y="161798"/>
                </a:lnTo>
                <a:lnTo>
                  <a:pt x="256794" y="168402"/>
                </a:lnTo>
                <a:lnTo>
                  <a:pt x="283718" y="186563"/>
                </a:lnTo>
                <a:lnTo>
                  <a:pt x="301879" y="213614"/>
                </a:lnTo>
                <a:lnTo>
                  <a:pt x="308483" y="246634"/>
                </a:lnTo>
                <a:lnTo>
                  <a:pt x="308483" y="0"/>
                </a:lnTo>
                <a:lnTo>
                  <a:pt x="83820" y="0"/>
                </a:lnTo>
                <a:lnTo>
                  <a:pt x="51054" y="6604"/>
                </a:lnTo>
                <a:lnTo>
                  <a:pt x="24511" y="24638"/>
                </a:lnTo>
                <a:lnTo>
                  <a:pt x="6604" y="51308"/>
                </a:lnTo>
                <a:lnTo>
                  <a:pt x="0" y="83820"/>
                </a:lnTo>
                <a:lnTo>
                  <a:pt x="0" y="926465"/>
                </a:lnTo>
                <a:lnTo>
                  <a:pt x="6604" y="959231"/>
                </a:lnTo>
                <a:lnTo>
                  <a:pt x="24511" y="985774"/>
                </a:lnTo>
                <a:lnTo>
                  <a:pt x="51054" y="1003681"/>
                </a:lnTo>
                <a:lnTo>
                  <a:pt x="83439" y="1010412"/>
                </a:lnTo>
                <a:lnTo>
                  <a:pt x="923798" y="1010412"/>
                </a:lnTo>
                <a:lnTo>
                  <a:pt x="956310" y="1003681"/>
                </a:lnTo>
                <a:lnTo>
                  <a:pt x="982853" y="985520"/>
                </a:lnTo>
                <a:lnTo>
                  <a:pt x="1000760" y="958977"/>
                </a:lnTo>
                <a:lnTo>
                  <a:pt x="1007237" y="926465"/>
                </a:lnTo>
                <a:lnTo>
                  <a:pt x="1007237" y="833501"/>
                </a:lnTo>
                <a:lnTo>
                  <a:pt x="1007237" y="375539"/>
                </a:lnTo>
                <a:lnTo>
                  <a:pt x="1007237" y="331597"/>
                </a:lnTo>
                <a:lnTo>
                  <a:pt x="1007237" y="161798"/>
                </a:lnTo>
                <a:lnTo>
                  <a:pt x="1007237" y="83820"/>
                </a:lnTo>
                <a:close/>
              </a:path>
            </a:pathLst>
          </a:custGeom>
          <a:solidFill>
            <a:srgbClr val="0077B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1756" y="5682996"/>
            <a:ext cx="1635252" cy="7909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902440" y="6423661"/>
            <a:ext cx="2447290" cy="76200"/>
          </a:xfrm>
          <a:custGeom>
            <a:avLst/>
            <a:gdLst/>
            <a:ahLst/>
            <a:cxnLst/>
            <a:rect l="l" t="t" r="r" b="b"/>
            <a:pathLst>
              <a:path w="2447290" h="76200">
                <a:moveTo>
                  <a:pt x="2446909" y="0"/>
                </a:moveTo>
                <a:lnTo>
                  <a:pt x="0" y="0"/>
                </a:lnTo>
                <a:lnTo>
                  <a:pt x="0" y="76198"/>
                </a:lnTo>
                <a:lnTo>
                  <a:pt x="2446909" y="76198"/>
                </a:lnTo>
                <a:lnTo>
                  <a:pt x="2446909" y="0"/>
                </a:lnTo>
                <a:close/>
              </a:path>
            </a:pathLst>
          </a:custGeom>
          <a:solidFill>
            <a:srgbClr val="81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15900" y="4978909"/>
            <a:ext cx="2324100" cy="76200"/>
          </a:xfrm>
          <a:custGeom>
            <a:avLst/>
            <a:gdLst/>
            <a:ahLst/>
            <a:cxnLst/>
            <a:rect l="l" t="t" r="r" b="b"/>
            <a:pathLst>
              <a:path w="2324100" h="76200">
                <a:moveTo>
                  <a:pt x="2323846" y="0"/>
                </a:moveTo>
                <a:lnTo>
                  <a:pt x="0" y="0"/>
                </a:lnTo>
                <a:lnTo>
                  <a:pt x="0" y="76198"/>
                </a:lnTo>
                <a:lnTo>
                  <a:pt x="2323846" y="76198"/>
                </a:lnTo>
                <a:lnTo>
                  <a:pt x="2323846" y="0"/>
                </a:lnTo>
                <a:close/>
              </a:path>
            </a:pathLst>
          </a:custGeom>
          <a:solidFill>
            <a:srgbClr val="81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94208" y="2543557"/>
            <a:ext cx="2611755" cy="76200"/>
          </a:xfrm>
          <a:custGeom>
            <a:avLst/>
            <a:gdLst/>
            <a:ahLst/>
            <a:cxnLst/>
            <a:rect l="l" t="t" r="r" b="b"/>
            <a:pathLst>
              <a:path w="2611755" h="76200">
                <a:moveTo>
                  <a:pt x="2611627" y="0"/>
                </a:moveTo>
                <a:lnTo>
                  <a:pt x="0" y="0"/>
                </a:lnTo>
                <a:lnTo>
                  <a:pt x="0" y="76198"/>
                </a:lnTo>
                <a:lnTo>
                  <a:pt x="2611627" y="76198"/>
                </a:lnTo>
                <a:lnTo>
                  <a:pt x="2611627" y="0"/>
                </a:lnTo>
                <a:close/>
              </a:path>
            </a:pathLst>
          </a:custGeom>
          <a:solidFill>
            <a:srgbClr val="81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67104" y="7850125"/>
            <a:ext cx="2094864" cy="76200"/>
          </a:xfrm>
          <a:custGeom>
            <a:avLst/>
            <a:gdLst/>
            <a:ahLst/>
            <a:cxnLst/>
            <a:rect l="l" t="t" r="r" b="b"/>
            <a:pathLst>
              <a:path w="2094865" h="76200">
                <a:moveTo>
                  <a:pt x="2094865" y="0"/>
                </a:moveTo>
                <a:lnTo>
                  <a:pt x="0" y="0"/>
                </a:lnTo>
                <a:lnTo>
                  <a:pt x="0" y="76198"/>
                </a:lnTo>
                <a:lnTo>
                  <a:pt x="2094865" y="76198"/>
                </a:lnTo>
                <a:lnTo>
                  <a:pt x="2094865" y="0"/>
                </a:lnTo>
                <a:close/>
              </a:path>
            </a:pathLst>
          </a:custGeom>
          <a:solidFill>
            <a:srgbClr val="81DA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58971" y="391668"/>
            <a:ext cx="1667255" cy="6370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7576" y="2962655"/>
            <a:ext cx="475487" cy="47701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6876288" y="-1"/>
            <a:ext cx="11412220" cy="10287000"/>
            <a:chOff x="6876288" y="-1"/>
            <a:chExt cx="11412220" cy="10287000"/>
          </a:xfrm>
        </p:grpSpPr>
        <p:sp>
          <p:nvSpPr>
            <p:cNvPr id="13" name="object 13"/>
            <p:cNvSpPr/>
            <p:nvPr/>
          </p:nvSpPr>
          <p:spPr>
            <a:xfrm>
              <a:off x="12463272" y="3695701"/>
              <a:ext cx="1598930" cy="76200"/>
            </a:xfrm>
            <a:custGeom>
              <a:avLst/>
              <a:gdLst/>
              <a:ahLst/>
              <a:cxnLst/>
              <a:rect l="l" t="t" r="r" b="b"/>
              <a:pathLst>
                <a:path w="1598930" h="76200">
                  <a:moveTo>
                    <a:pt x="1598549" y="0"/>
                  </a:moveTo>
                  <a:lnTo>
                    <a:pt x="0" y="0"/>
                  </a:lnTo>
                  <a:lnTo>
                    <a:pt x="0" y="76198"/>
                  </a:lnTo>
                  <a:lnTo>
                    <a:pt x="1598549" y="76198"/>
                  </a:lnTo>
                  <a:lnTo>
                    <a:pt x="1598549" y="0"/>
                  </a:lnTo>
                  <a:close/>
                </a:path>
              </a:pathLst>
            </a:custGeom>
            <a:solidFill>
              <a:srgbClr val="81DA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6288" y="-1"/>
              <a:ext cx="11411712" cy="1028700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651875" y="6857081"/>
            <a:ext cx="4869815" cy="92456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COLLEGES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250+</a:t>
            </a:r>
            <a:r>
              <a:rPr sz="1850" spc="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colleges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0" dirty="0">
                <a:solidFill>
                  <a:srgbClr val="FFFFFF"/>
                </a:solidFill>
                <a:latin typeface="Arial MT"/>
                <a:cs typeface="Arial MT"/>
              </a:rPr>
              <a:t>connected</a:t>
            </a:r>
            <a:r>
              <a:rPr sz="1850" spc="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90" dirty="0">
                <a:solidFill>
                  <a:srgbClr val="FFFFFF"/>
                </a:solidFill>
                <a:latin typeface="Arial MT"/>
                <a:cs typeface="Arial MT"/>
              </a:rPr>
              <a:t>through</a:t>
            </a:r>
            <a:r>
              <a:rPr sz="185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WhatsApp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51875" y="1529351"/>
            <a:ext cx="3744595" cy="953769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200" spc="-10" dirty="0">
                <a:latin typeface="Arial MT"/>
                <a:cs typeface="Arial MT"/>
              </a:rPr>
              <a:t>INSTAGRAM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active</a:t>
            </a:r>
            <a:r>
              <a:rPr sz="18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Arial MT"/>
                <a:cs typeface="Arial MT"/>
              </a:rPr>
              <a:t>follower</a:t>
            </a:r>
            <a:r>
              <a:rPr sz="1850" spc="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5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10.7k+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51875" y="8169402"/>
            <a:ext cx="6215380" cy="9232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200" spc="-55" dirty="0">
                <a:solidFill>
                  <a:srgbClr val="FFFFFF"/>
                </a:solidFill>
                <a:latin typeface="Arial MT"/>
                <a:cs typeface="Arial MT"/>
              </a:rPr>
              <a:t>WORD</a:t>
            </a:r>
            <a:r>
              <a:rPr sz="22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2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Arial MT"/>
                <a:cs typeface="Arial MT"/>
              </a:rPr>
              <a:t>MOUTH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Final</a:t>
            </a:r>
            <a:r>
              <a:rPr sz="18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phase</a:t>
            </a:r>
            <a:r>
              <a:rPr sz="18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Arial MT"/>
                <a:cs typeface="Arial MT"/>
              </a:rPr>
              <a:t>execution</a:t>
            </a:r>
            <a:r>
              <a:rPr sz="18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45" dirty="0">
                <a:solidFill>
                  <a:srgbClr val="FFFFFF"/>
                </a:solidFill>
                <a:latin typeface="Arial MT"/>
                <a:cs typeface="Arial MT"/>
              </a:rPr>
              <a:t>campaign</a:t>
            </a:r>
            <a:r>
              <a:rPr sz="1850" spc="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begins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51875" y="2899426"/>
            <a:ext cx="2598420" cy="78676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2200" spc="-70" dirty="0">
                <a:solidFill>
                  <a:srgbClr val="FFFFFF"/>
                </a:solidFill>
                <a:latin typeface="Arial MT"/>
                <a:cs typeface="Arial MT"/>
              </a:rPr>
              <a:t>INSTAGRAM</a:t>
            </a:r>
            <a:r>
              <a:rPr sz="22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850" spc="55" dirty="0">
                <a:solidFill>
                  <a:srgbClr val="FFFFFF"/>
                </a:solidFill>
                <a:latin typeface="Arial MT"/>
                <a:cs typeface="Arial MT"/>
              </a:rPr>
              <a:t>Instagram</a:t>
            </a:r>
            <a:r>
              <a:rPr sz="1850" spc="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reach</a:t>
            </a:r>
            <a:r>
              <a:rPr sz="1850" spc="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1M+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1875" y="3976841"/>
            <a:ext cx="3615054" cy="95313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LINKEDIN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An</a:t>
            </a:r>
            <a:r>
              <a:rPr sz="18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active</a:t>
            </a:r>
            <a:r>
              <a:rPr sz="1850" spc="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Arial MT"/>
                <a:cs typeface="Arial MT"/>
              </a:rPr>
              <a:t>follower</a:t>
            </a:r>
            <a:r>
              <a:rPr sz="1850" spc="2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60" dirty="0">
                <a:solidFill>
                  <a:srgbClr val="FFFFFF"/>
                </a:solidFill>
                <a:latin typeface="Arial MT"/>
                <a:cs typeface="Arial MT"/>
              </a:rPr>
              <a:t>count</a:t>
            </a:r>
            <a:r>
              <a:rPr sz="1850" spc="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5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50" spc="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6.0k+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51875" y="5302453"/>
            <a:ext cx="2834005" cy="1331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2640">
              <a:lnSpc>
                <a:spcPct val="124700"/>
              </a:lnSpc>
              <a:spcBef>
                <a:spcPts val="100"/>
              </a:spcBef>
            </a:pPr>
            <a:r>
              <a:rPr sz="2150" spc="-10" dirty="0">
                <a:solidFill>
                  <a:srgbClr val="FFFFFF"/>
                </a:solidFill>
                <a:latin typeface="Arial MT"/>
                <a:cs typeface="Arial MT"/>
              </a:rPr>
              <a:t>CAMPUS </a:t>
            </a:r>
            <a:r>
              <a:rPr sz="2150" spc="-85" dirty="0">
                <a:solidFill>
                  <a:srgbClr val="FFFFFF"/>
                </a:solidFill>
                <a:latin typeface="Arial MT"/>
                <a:cs typeface="Arial MT"/>
              </a:rPr>
              <a:t>AMBASSADORS</a:t>
            </a:r>
            <a:endParaRPr sz="21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Over</a:t>
            </a:r>
            <a:r>
              <a:rPr sz="1850" spc="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1250+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ambassadors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4516" y="3914597"/>
            <a:ext cx="4402455" cy="2563495"/>
          </a:xfrm>
          <a:prstGeom prst="rect">
            <a:avLst/>
          </a:prstGeom>
        </p:spPr>
        <p:txBody>
          <a:bodyPr vert="horz" wrap="square" lIns="0" tIns="219710" rIns="0" bIns="0" rtlCol="0">
            <a:spAutoFit/>
          </a:bodyPr>
          <a:lstStyle/>
          <a:p>
            <a:pPr marL="12700" marR="5080">
              <a:lnSpc>
                <a:spcPct val="79000"/>
              </a:lnSpc>
              <a:spcBef>
                <a:spcPts val="1730"/>
              </a:spcBef>
            </a:pPr>
            <a:r>
              <a:rPr sz="6450" spc="-10" dirty="0">
                <a:solidFill>
                  <a:srgbClr val="FFFFFF"/>
                </a:solidFill>
                <a:latin typeface="Verdana"/>
                <a:cs typeface="Verdana"/>
              </a:rPr>
              <a:t>MEDIA </a:t>
            </a:r>
            <a:r>
              <a:rPr sz="6450" spc="-28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6450" spc="-215" dirty="0">
                <a:solidFill>
                  <a:srgbClr val="FFFFFF"/>
                </a:solidFill>
                <a:latin typeface="Verdana"/>
                <a:cs typeface="Verdana"/>
              </a:rPr>
              <a:t>OUTREACH</a:t>
            </a:r>
            <a:endParaRPr sz="645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3081508" y="1600326"/>
            <a:ext cx="2665095" cy="101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i="0" u="none" spc="-680" dirty="0">
                <a:solidFill>
                  <a:srgbClr val="81DADA"/>
                </a:solidFill>
                <a:latin typeface="Verdana"/>
                <a:cs typeface="Verdana"/>
              </a:rPr>
              <a:t>10.7</a:t>
            </a:r>
            <a:r>
              <a:rPr sz="6500" i="0" u="none" spc="-690" dirty="0">
                <a:solidFill>
                  <a:srgbClr val="81DADA"/>
                </a:solidFill>
                <a:latin typeface="Verdana"/>
                <a:cs typeface="Verdana"/>
              </a:rPr>
              <a:t>k</a:t>
            </a:r>
            <a:r>
              <a:rPr sz="6500" i="0" u="none" spc="-40" dirty="0">
                <a:solidFill>
                  <a:srgbClr val="81DADA"/>
                </a:solidFill>
                <a:latin typeface="Verdana"/>
                <a:cs typeface="Verdana"/>
              </a:rPr>
              <a:t>+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51842" y="2752419"/>
            <a:ext cx="1713864" cy="10172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-885" dirty="0">
                <a:solidFill>
                  <a:srgbClr val="81DADA"/>
                </a:solidFill>
                <a:latin typeface="Verdana"/>
                <a:cs typeface="Verdana"/>
              </a:rPr>
              <a:t>1</a:t>
            </a:r>
            <a:r>
              <a:rPr sz="6500" spc="-875" dirty="0">
                <a:solidFill>
                  <a:srgbClr val="81DADA"/>
                </a:solidFill>
                <a:latin typeface="Verdana"/>
                <a:cs typeface="Verdana"/>
              </a:rPr>
              <a:t>M</a:t>
            </a:r>
            <a:r>
              <a:rPr sz="6500" spc="-50" dirty="0">
                <a:solidFill>
                  <a:srgbClr val="81DADA"/>
                </a:solidFill>
                <a:latin typeface="Verdana"/>
                <a:cs typeface="Verdana"/>
              </a:rPr>
              <a:t>+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903454" y="4034154"/>
            <a:ext cx="2336165" cy="1016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-370" dirty="0">
                <a:solidFill>
                  <a:srgbClr val="81DADA"/>
                </a:solidFill>
                <a:latin typeface="Verdana"/>
                <a:cs typeface="Verdana"/>
              </a:rPr>
              <a:t>6.0k+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90375" y="5478907"/>
            <a:ext cx="2418080" cy="1016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-790" dirty="0">
                <a:solidFill>
                  <a:srgbClr val="81DADA"/>
                </a:solidFill>
                <a:latin typeface="Verdana"/>
                <a:cs typeface="Verdana"/>
              </a:rPr>
              <a:t>1250+</a:t>
            </a:r>
            <a:endParaRPr sz="65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55292" y="6906006"/>
            <a:ext cx="2072639" cy="1016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0" spc="-570" dirty="0">
                <a:solidFill>
                  <a:srgbClr val="81DADA"/>
                </a:solidFill>
                <a:latin typeface="Verdana"/>
                <a:cs typeface="Verdana"/>
              </a:rPr>
              <a:t>250+</a:t>
            </a:r>
            <a:endParaRPr sz="6500">
              <a:latin typeface="Verdana"/>
              <a:cs typeface="Verdana"/>
            </a:endParaRPr>
          </a:p>
        </p:txBody>
      </p: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2189"/>
            <a:ext cx="18287999" cy="102671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03672" y="4722952"/>
            <a:ext cx="8350884" cy="1176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50" spc="-61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7550" spc="-61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7550" spc="-630" dirty="0">
                <a:solidFill>
                  <a:srgbClr val="FFFFFF"/>
                </a:solidFill>
                <a:latin typeface="Arial Black"/>
                <a:cs typeface="Arial Black"/>
              </a:rPr>
              <a:t>CA</a:t>
            </a:r>
            <a:r>
              <a:rPr sz="7550" spc="-6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7550" spc="-605" dirty="0">
                <a:solidFill>
                  <a:srgbClr val="FFFFFF"/>
                </a:solidFill>
                <a:latin typeface="Arial Black"/>
                <a:cs typeface="Arial Black"/>
              </a:rPr>
              <a:t>I</a:t>
            </a:r>
            <a:r>
              <a:rPr sz="7550" spc="-610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7550" spc="-2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7550" spc="-101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7550" spc="-1130" dirty="0">
                <a:solidFill>
                  <a:srgbClr val="FFFFFF"/>
                </a:solidFill>
                <a:latin typeface="Arial Black"/>
                <a:cs typeface="Arial Black"/>
              </a:rPr>
              <a:t>PE</a:t>
            </a:r>
            <a:r>
              <a:rPr sz="7550" spc="-1140" dirty="0">
                <a:solidFill>
                  <a:srgbClr val="FFFFFF"/>
                </a:solidFill>
                <a:latin typeface="Arial Black"/>
                <a:cs typeface="Arial Black"/>
              </a:rPr>
              <a:t>R</a:t>
            </a:r>
            <a:r>
              <a:rPr sz="7550" spc="-112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7550" spc="-3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7550">
              <a:latin typeface="Arial Black"/>
              <a:cs typeface="Arial Black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1752" y="2004060"/>
            <a:ext cx="2447544" cy="923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59497" y="3265423"/>
            <a:ext cx="39833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600" spc="-185" dirty="0">
                <a:solidFill>
                  <a:srgbClr val="FFFFF5"/>
                </a:solidFill>
                <a:latin typeface="Verdana"/>
                <a:cs typeface="Verdana"/>
              </a:rPr>
              <a:t>E-</a:t>
            </a:r>
            <a:r>
              <a:rPr sz="4600" spc="-165" dirty="0">
                <a:solidFill>
                  <a:srgbClr val="FFFFF5"/>
                </a:solidFill>
                <a:latin typeface="Verdana"/>
                <a:cs typeface="Verdana"/>
              </a:rPr>
              <a:t>SUMMIT</a:t>
            </a:r>
            <a:r>
              <a:rPr sz="4600" spc="-375" dirty="0">
                <a:solidFill>
                  <a:srgbClr val="FFFFF5"/>
                </a:solidFill>
                <a:latin typeface="Verdana"/>
                <a:cs typeface="Verdana"/>
              </a:rPr>
              <a:t> </a:t>
            </a:r>
            <a:r>
              <a:rPr sz="4600" spc="-25" dirty="0">
                <a:solidFill>
                  <a:srgbClr val="FFFFF5"/>
                </a:solidFill>
                <a:latin typeface="Verdana"/>
                <a:cs typeface="Verdana"/>
              </a:rPr>
              <a:t>‘25</a:t>
            </a:r>
            <a:endParaRPr sz="4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6233159" y="699517"/>
            <a:ext cx="82550" cy="47625"/>
          </a:xfrm>
          <a:custGeom>
            <a:avLst/>
            <a:gdLst/>
            <a:ahLst/>
            <a:cxnLst/>
            <a:rect l="l" t="t" r="r" b="b"/>
            <a:pathLst>
              <a:path w="82550" h="47625">
                <a:moveTo>
                  <a:pt x="82261" y="0"/>
                </a:moveTo>
                <a:lnTo>
                  <a:pt x="0" y="0"/>
                </a:lnTo>
                <a:lnTo>
                  <a:pt x="0" y="47242"/>
                </a:lnTo>
                <a:lnTo>
                  <a:pt x="82261" y="47242"/>
                </a:lnTo>
                <a:lnTo>
                  <a:pt x="822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85" dirty="0"/>
              <a:t>OAT</a:t>
            </a:r>
            <a:r>
              <a:rPr u="none" spc="-285" dirty="0"/>
              <a:t>(</a:t>
            </a:r>
            <a:r>
              <a:rPr spc="-285" dirty="0"/>
              <a:t>OPEN</a:t>
            </a:r>
            <a:r>
              <a:rPr spc="-700" dirty="0"/>
              <a:t> </a:t>
            </a:r>
            <a:r>
              <a:rPr spc="-165" dirty="0"/>
              <a:t>AIR</a:t>
            </a:r>
            <a:r>
              <a:rPr spc="-615" dirty="0"/>
              <a:t> </a:t>
            </a:r>
            <a:r>
              <a:rPr spc="-285" dirty="0"/>
              <a:t>THEATRE</a:t>
            </a:r>
            <a:r>
              <a:rPr u="none" spc="-285" dirty="0"/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381</Words>
  <Application>Microsoft Office PowerPoint</Application>
  <PresentationFormat>Custom</PresentationFormat>
  <Paragraphs>91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Black</vt:lpstr>
      <vt:lpstr>Arial MT</vt:lpstr>
      <vt:lpstr>Tahoma</vt:lpstr>
      <vt:lpstr>Times New Roman</vt:lpstr>
      <vt:lpstr>Trebuchet MS</vt:lpstr>
      <vt:lpstr>Verdana</vt:lpstr>
      <vt:lpstr>Office Theme</vt:lpstr>
      <vt:lpstr>E-SNorthUIndiaM’s LargMest EntIreprTeneurship Summit FOOD CITY</vt:lpstr>
      <vt:lpstr>E-SUMMIT</vt:lpstr>
      <vt:lpstr>ABOUT E-CELL</vt:lpstr>
      <vt:lpstr>WHY E-CELL?</vt:lpstr>
      <vt:lpstr>PAST SPEAKERS</vt:lpstr>
      <vt:lpstr>GALLERY</vt:lpstr>
      <vt:lpstr>10.7k+</vt:lpstr>
      <vt:lpstr>PowerPoint Presentation</vt:lpstr>
      <vt:lpstr>OAT(OPEN AIR THEATRE)</vt:lpstr>
      <vt:lpstr>OAT(OPEN AIR THEATRE)</vt:lpstr>
      <vt:lpstr>10 X 1 O</vt:lpstr>
      <vt:lpstr>T H A N K Y  O  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CITY</dc:title>
  <dc:creator>Brahmi Rajdehl</dc:creator>
  <cp:keywords>DAGcXxjxUV0,BAFWNKMz39I</cp:keywords>
  <cp:lastModifiedBy>Nikhil Sonkar</cp:lastModifiedBy>
  <cp:revision>1</cp:revision>
  <dcterms:created xsi:type="dcterms:W3CDTF">2025-03-25T07:42:33Z</dcterms:created>
  <dcterms:modified xsi:type="dcterms:W3CDTF">2025-03-25T07:46:08Z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2025-03-25T00:00:00Z</vt:filetime>
  </property>
  <property fmtid="{D5CDD505-2E9C-101B-9397-08002B2CF9AE}" pid="5" name="Producer">
    <vt:lpwstr>Microsoft® PowerPoint® 2016</vt:lpwstr>
  </property>
</Properties>
</file>